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handoutMasterIdLst>
    <p:handoutMasterId r:id="rId14"/>
  </p:handoutMasterIdLst>
  <p:sldIdLst>
    <p:sldId id="274" r:id="rId2"/>
    <p:sldId id="284" r:id="rId3"/>
    <p:sldId id="268" r:id="rId4"/>
    <p:sldId id="285" r:id="rId5"/>
    <p:sldId id="283" r:id="rId6"/>
    <p:sldId id="286" r:id="rId7"/>
    <p:sldId id="287" r:id="rId8"/>
    <p:sldId id="288" r:id="rId9"/>
    <p:sldId id="290" r:id="rId10"/>
    <p:sldId id="291" r:id="rId11"/>
    <p:sldId id="265" r:id="rId12"/>
  </p:sldIdLst>
  <p:sldSz cx="12192000" cy="6858000"/>
  <p:notesSz cx="6858000" cy="9144000"/>
  <p:defaultTextStyle>
    <a:defPPr>
      <a:defRPr lang="en-K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A149"/>
    <a:srgbClr val="28A2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343"/>
    <p:restoredTop sz="94679"/>
  </p:normalViewPr>
  <p:slideViewPr>
    <p:cSldViewPr snapToGrid="0" snapToObjects="1">
      <p:cViewPr varScale="1">
        <p:scale>
          <a:sx n="104" d="100"/>
          <a:sy n="104" d="100"/>
        </p:scale>
        <p:origin x="1254" y="102"/>
      </p:cViewPr>
      <p:guideLst/>
    </p:cSldViewPr>
  </p:slideViewPr>
  <p:notesTextViewPr>
    <p:cViewPr>
      <p:scale>
        <a:sx n="1" d="1"/>
        <a:sy n="1" d="1"/>
      </p:scale>
      <p:origin x="0" y="0"/>
    </p:cViewPr>
  </p:notesTextViewPr>
  <p:notesViewPr>
    <p:cSldViewPr snapToGrid="0" snapToObjects="1">
      <p:cViewPr varScale="1">
        <p:scale>
          <a:sx n="124" d="100"/>
          <a:sy n="124" d="100"/>
        </p:scale>
        <p:origin x="2280"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28D94AF-253B-032E-4E48-51444ADDE6A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KE"/>
          </a:p>
        </p:txBody>
      </p:sp>
      <p:sp>
        <p:nvSpPr>
          <p:cNvPr id="3" name="Date Placeholder 2">
            <a:extLst>
              <a:ext uri="{FF2B5EF4-FFF2-40B4-BE49-F238E27FC236}">
                <a16:creationId xmlns:a16="http://schemas.microsoft.com/office/drawing/2014/main" id="{641BA84F-1210-DD61-536C-66D44C4C01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98CCCA-D185-BA4D-8DDB-B88F2FA7E272}" type="datetimeFigureOut">
              <a:rPr lang="en-KE" smtClean="0"/>
              <a:t>18/07/2023</a:t>
            </a:fld>
            <a:endParaRPr lang="en-KE"/>
          </a:p>
        </p:txBody>
      </p:sp>
      <p:sp>
        <p:nvSpPr>
          <p:cNvPr id="4" name="Footer Placeholder 3">
            <a:extLst>
              <a:ext uri="{FF2B5EF4-FFF2-40B4-BE49-F238E27FC236}">
                <a16:creationId xmlns:a16="http://schemas.microsoft.com/office/drawing/2014/main" id="{B9722941-152A-5FE9-B00A-5AF0BE84E6F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KE"/>
          </a:p>
        </p:txBody>
      </p:sp>
      <p:sp>
        <p:nvSpPr>
          <p:cNvPr id="5" name="Slide Number Placeholder 4">
            <a:extLst>
              <a:ext uri="{FF2B5EF4-FFF2-40B4-BE49-F238E27FC236}">
                <a16:creationId xmlns:a16="http://schemas.microsoft.com/office/drawing/2014/main" id="{5DBAFC04-BE01-D56A-0284-7FBDD0561D8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02A3B0B-1268-9A47-9730-A103597E9D5B}" type="slidenum">
              <a:rPr lang="en-KE" smtClean="0"/>
              <a:t>‹#›</a:t>
            </a:fld>
            <a:endParaRPr lang="en-KE"/>
          </a:p>
        </p:txBody>
      </p:sp>
    </p:spTree>
    <p:extLst>
      <p:ext uri="{BB962C8B-B14F-4D97-AF65-F5344CB8AC3E}">
        <p14:creationId xmlns:p14="http://schemas.microsoft.com/office/powerpoint/2010/main" val="21436476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K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F81B1C-1BC8-4719-BBE1-0B2FB51C2D93}" type="datetimeFigureOut">
              <a:rPr lang="en-KE" smtClean="0"/>
              <a:t>18/07/2023</a:t>
            </a:fld>
            <a:endParaRPr lang="en-K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K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K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7AE99D-7A6A-4EA2-847A-88C629AF3858}" type="slidenum">
              <a:rPr lang="en-KE" smtClean="0"/>
              <a:t>‹#›</a:t>
            </a:fld>
            <a:endParaRPr lang="en-KE"/>
          </a:p>
        </p:txBody>
      </p:sp>
    </p:spTree>
    <p:extLst>
      <p:ext uri="{BB962C8B-B14F-4D97-AF65-F5344CB8AC3E}">
        <p14:creationId xmlns:p14="http://schemas.microsoft.com/office/powerpoint/2010/main" val="2363887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94728D-C967-84A1-78C2-A33D3B9D84F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CEB7F54-253F-424B-8A2A-FEF06AB96DFB}"/>
              </a:ext>
            </a:extLst>
          </p:cNvPr>
          <p:cNvSpPr>
            <a:spLocks noGrp="1"/>
          </p:cNvSpPr>
          <p:nvPr>
            <p:ph type="ctrTitle" hasCustomPrompt="1"/>
          </p:nvPr>
        </p:nvSpPr>
        <p:spPr>
          <a:xfrm>
            <a:off x="1524000" y="3115109"/>
            <a:ext cx="9144000" cy="1655762"/>
          </a:xfrm>
          <a:prstGeom prst="rect">
            <a:avLst/>
          </a:prstGeom>
        </p:spPr>
        <p:txBody>
          <a:bodyPr anchor="b"/>
          <a:lstStyle>
            <a:lvl1pPr algn="ctr">
              <a:defRPr sz="6000">
                <a:solidFill>
                  <a:schemeClr val="bg1"/>
                </a:solidFill>
              </a:defRPr>
            </a:lvl1pPr>
          </a:lstStyle>
          <a:p>
            <a:r>
              <a:rPr lang="en-GB" dirty="0"/>
              <a:t>Cover Page - Jan</a:t>
            </a:r>
            <a:endParaRPr lang="en-KE" dirty="0"/>
          </a:p>
        </p:txBody>
      </p:sp>
      <p:pic>
        <p:nvPicPr>
          <p:cNvPr id="4" name="Picture 3">
            <a:extLst>
              <a:ext uri="{FF2B5EF4-FFF2-40B4-BE49-F238E27FC236}">
                <a16:creationId xmlns:a16="http://schemas.microsoft.com/office/drawing/2014/main" id="{295DACAA-CA0F-25DC-C690-9644F523D5F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46997" y="201087"/>
            <a:ext cx="1698004" cy="652194"/>
          </a:xfrm>
          <a:prstGeom prst="rect">
            <a:avLst/>
          </a:prstGeom>
        </p:spPr>
      </p:pic>
    </p:spTree>
    <p:extLst>
      <p:ext uri="{BB962C8B-B14F-4D97-AF65-F5344CB8AC3E}">
        <p14:creationId xmlns:p14="http://schemas.microsoft.com/office/powerpoint/2010/main" val="354507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F92548-8E4A-F8CF-C916-7D3874E4E7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123791A7-04B9-81F8-ED91-43CDDA24753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46997" y="201087"/>
            <a:ext cx="1698004" cy="652194"/>
          </a:xfrm>
          <a:prstGeom prst="rect">
            <a:avLst/>
          </a:prstGeom>
        </p:spPr>
      </p:pic>
      <p:sp>
        <p:nvSpPr>
          <p:cNvPr id="2" name="Title 1">
            <a:extLst>
              <a:ext uri="{FF2B5EF4-FFF2-40B4-BE49-F238E27FC236}">
                <a16:creationId xmlns:a16="http://schemas.microsoft.com/office/drawing/2014/main" id="{1CEB7F54-253F-424B-8A2A-FEF06AB96DFB}"/>
              </a:ext>
            </a:extLst>
          </p:cNvPr>
          <p:cNvSpPr>
            <a:spLocks noGrp="1"/>
          </p:cNvSpPr>
          <p:nvPr>
            <p:ph type="ctrTitle" hasCustomPrompt="1"/>
          </p:nvPr>
        </p:nvSpPr>
        <p:spPr>
          <a:xfrm>
            <a:off x="1524000" y="3115109"/>
            <a:ext cx="9144000" cy="1655762"/>
          </a:xfrm>
          <a:prstGeom prst="rect">
            <a:avLst/>
          </a:prstGeom>
        </p:spPr>
        <p:txBody>
          <a:bodyPr anchor="b"/>
          <a:lstStyle>
            <a:lvl1pPr algn="ctr">
              <a:defRPr sz="6000">
                <a:solidFill>
                  <a:schemeClr val="bg1"/>
                </a:solidFill>
              </a:defRPr>
            </a:lvl1pPr>
          </a:lstStyle>
          <a:p>
            <a:r>
              <a:rPr lang="en-GB" dirty="0"/>
              <a:t>Cover Page - Oct</a:t>
            </a:r>
            <a:endParaRPr lang="en-KE" dirty="0"/>
          </a:p>
        </p:txBody>
      </p:sp>
    </p:spTree>
    <p:extLst>
      <p:ext uri="{BB962C8B-B14F-4D97-AF65-F5344CB8AC3E}">
        <p14:creationId xmlns:p14="http://schemas.microsoft.com/office/powerpoint/2010/main" val="2303370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F92548-8E4A-F8CF-C916-7D3874E4E7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123791A7-04B9-81F8-ED91-43CDDA24753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46997" y="201087"/>
            <a:ext cx="1698004" cy="652194"/>
          </a:xfrm>
          <a:prstGeom prst="rect">
            <a:avLst/>
          </a:prstGeom>
        </p:spPr>
      </p:pic>
      <p:sp>
        <p:nvSpPr>
          <p:cNvPr id="2" name="Title 1">
            <a:extLst>
              <a:ext uri="{FF2B5EF4-FFF2-40B4-BE49-F238E27FC236}">
                <a16:creationId xmlns:a16="http://schemas.microsoft.com/office/drawing/2014/main" id="{1CEB7F54-253F-424B-8A2A-FEF06AB96DFB}"/>
              </a:ext>
            </a:extLst>
          </p:cNvPr>
          <p:cNvSpPr>
            <a:spLocks noGrp="1"/>
          </p:cNvSpPr>
          <p:nvPr>
            <p:ph type="ctrTitle" hasCustomPrompt="1"/>
          </p:nvPr>
        </p:nvSpPr>
        <p:spPr>
          <a:xfrm>
            <a:off x="1524000" y="3115109"/>
            <a:ext cx="9144000" cy="1655762"/>
          </a:xfrm>
          <a:prstGeom prst="rect">
            <a:avLst/>
          </a:prstGeom>
        </p:spPr>
        <p:txBody>
          <a:bodyPr anchor="b"/>
          <a:lstStyle>
            <a:lvl1pPr algn="ctr">
              <a:defRPr sz="6000">
                <a:solidFill>
                  <a:schemeClr val="bg1"/>
                </a:solidFill>
              </a:defRPr>
            </a:lvl1pPr>
          </a:lstStyle>
          <a:p>
            <a:r>
              <a:rPr lang="en-GB" dirty="0"/>
              <a:t>Cover Page - Nov</a:t>
            </a:r>
            <a:endParaRPr lang="en-KE" dirty="0"/>
          </a:p>
        </p:txBody>
      </p:sp>
    </p:spTree>
    <p:extLst>
      <p:ext uri="{BB962C8B-B14F-4D97-AF65-F5344CB8AC3E}">
        <p14:creationId xmlns:p14="http://schemas.microsoft.com/office/powerpoint/2010/main" val="39622622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F92548-8E4A-F8CF-C916-7D3874E4E7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123791A7-04B9-81F8-ED91-43CDDA24753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46997" y="201087"/>
            <a:ext cx="1698004" cy="652194"/>
          </a:xfrm>
          <a:prstGeom prst="rect">
            <a:avLst/>
          </a:prstGeom>
        </p:spPr>
      </p:pic>
      <p:sp>
        <p:nvSpPr>
          <p:cNvPr id="2" name="Title 1">
            <a:extLst>
              <a:ext uri="{FF2B5EF4-FFF2-40B4-BE49-F238E27FC236}">
                <a16:creationId xmlns:a16="http://schemas.microsoft.com/office/drawing/2014/main" id="{1CEB7F54-253F-424B-8A2A-FEF06AB96DFB}"/>
              </a:ext>
            </a:extLst>
          </p:cNvPr>
          <p:cNvSpPr>
            <a:spLocks noGrp="1"/>
          </p:cNvSpPr>
          <p:nvPr>
            <p:ph type="ctrTitle" hasCustomPrompt="1"/>
          </p:nvPr>
        </p:nvSpPr>
        <p:spPr>
          <a:xfrm>
            <a:off x="1524000" y="3115109"/>
            <a:ext cx="9144000" cy="1655762"/>
          </a:xfrm>
          <a:prstGeom prst="rect">
            <a:avLst/>
          </a:prstGeom>
        </p:spPr>
        <p:txBody>
          <a:bodyPr anchor="b"/>
          <a:lstStyle>
            <a:lvl1pPr algn="ctr">
              <a:defRPr sz="6000">
                <a:solidFill>
                  <a:schemeClr val="bg1"/>
                </a:solidFill>
              </a:defRPr>
            </a:lvl1pPr>
          </a:lstStyle>
          <a:p>
            <a:r>
              <a:rPr lang="en-GB" dirty="0"/>
              <a:t>Cover Page - Dec</a:t>
            </a:r>
            <a:endParaRPr lang="en-KE" dirty="0"/>
          </a:p>
        </p:txBody>
      </p:sp>
    </p:spTree>
    <p:extLst>
      <p:ext uri="{BB962C8B-B14F-4D97-AF65-F5344CB8AC3E}">
        <p14:creationId xmlns:p14="http://schemas.microsoft.com/office/powerpoint/2010/main" val="42710365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B7F54-253F-424B-8A2A-FEF06AB96DFB}"/>
              </a:ext>
            </a:extLst>
          </p:cNvPr>
          <p:cNvSpPr>
            <a:spLocks noGrp="1"/>
          </p:cNvSpPr>
          <p:nvPr>
            <p:ph type="ctrTitle"/>
          </p:nvPr>
        </p:nvSpPr>
        <p:spPr>
          <a:xfrm>
            <a:off x="1524000" y="3115109"/>
            <a:ext cx="9144000" cy="1655762"/>
          </a:xfrm>
          <a:prstGeom prst="rect">
            <a:avLst/>
          </a:prstGeom>
        </p:spPr>
        <p:txBody>
          <a:bodyPr anchor="b"/>
          <a:lstStyle>
            <a:lvl1pPr algn="ctr">
              <a:defRPr sz="6000">
                <a:solidFill>
                  <a:schemeClr val="bg1"/>
                </a:solidFill>
              </a:defRPr>
            </a:lvl1pPr>
          </a:lstStyle>
          <a:p>
            <a:r>
              <a:rPr lang="en-GB" dirty="0"/>
              <a:t>Click to edit Master title style</a:t>
            </a:r>
            <a:endParaRPr lang="en-KE" dirty="0"/>
          </a:p>
        </p:txBody>
      </p:sp>
    </p:spTree>
    <p:extLst>
      <p:ext uri="{BB962C8B-B14F-4D97-AF65-F5344CB8AC3E}">
        <p14:creationId xmlns:p14="http://schemas.microsoft.com/office/powerpoint/2010/main" val="34166900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718545F-C67F-2644-F645-931CC28E243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CEB7F54-253F-424B-8A2A-FEF06AB96DFB}"/>
              </a:ext>
            </a:extLst>
          </p:cNvPr>
          <p:cNvSpPr>
            <a:spLocks noGrp="1"/>
          </p:cNvSpPr>
          <p:nvPr>
            <p:ph type="ctrTitle"/>
          </p:nvPr>
        </p:nvSpPr>
        <p:spPr>
          <a:xfrm>
            <a:off x="1524000" y="1887571"/>
            <a:ext cx="9144000" cy="2387600"/>
          </a:xfrm>
          <a:prstGeom prst="rect">
            <a:avLst/>
          </a:prstGeom>
        </p:spPr>
        <p:txBody>
          <a:bodyPr anchor="b"/>
          <a:lstStyle>
            <a:lvl1pPr algn="ctr">
              <a:defRPr sz="6000"/>
            </a:lvl1pPr>
          </a:lstStyle>
          <a:p>
            <a:r>
              <a:rPr lang="en-GB" dirty="0"/>
              <a:t>Click to edit Master title style</a:t>
            </a:r>
            <a:endParaRPr lang="en-KE" dirty="0"/>
          </a:p>
        </p:txBody>
      </p:sp>
    </p:spTree>
    <p:extLst>
      <p:ext uri="{BB962C8B-B14F-4D97-AF65-F5344CB8AC3E}">
        <p14:creationId xmlns:p14="http://schemas.microsoft.com/office/powerpoint/2010/main" val="157640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3940A-2EB5-9E46-B590-373628024050}"/>
              </a:ext>
            </a:extLst>
          </p:cNvPr>
          <p:cNvSpPr>
            <a:spLocks noGrp="1"/>
          </p:cNvSpPr>
          <p:nvPr>
            <p:ph type="title"/>
          </p:nvPr>
        </p:nvSpPr>
        <p:spPr>
          <a:xfrm>
            <a:off x="433137" y="345241"/>
            <a:ext cx="10920663" cy="365126"/>
          </a:xfrm>
          <a:prstGeom prst="rect">
            <a:avLst/>
          </a:prstGeom>
        </p:spPr>
        <p:txBody>
          <a:bodyPr/>
          <a:lstStyle/>
          <a:p>
            <a:r>
              <a:rPr lang="en-GB" dirty="0"/>
              <a:t>Click to edit Master title style</a:t>
            </a:r>
            <a:endParaRPr lang="en-KE" dirty="0"/>
          </a:p>
        </p:txBody>
      </p:sp>
      <p:sp>
        <p:nvSpPr>
          <p:cNvPr id="3" name="Content Placeholder 2">
            <a:extLst>
              <a:ext uri="{FF2B5EF4-FFF2-40B4-BE49-F238E27FC236}">
                <a16:creationId xmlns:a16="http://schemas.microsoft.com/office/drawing/2014/main" id="{8DB34722-426D-E64F-BF42-CC81F9D34097}"/>
              </a:ext>
            </a:extLst>
          </p:cNvPr>
          <p:cNvSpPr>
            <a:spLocks noGrp="1"/>
          </p:cNvSpPr>
          <p:nvPr>
            <p:ph idx="1"/>
          </p:nvPr>
        </p:nvSpPr>
        <p:spPr>
          <a:xfrm>
            <a:off x="433137" y="895149"/>
            <a:ext cx="11319309" cy="4783756"/>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E"/>
          </a:p>
        </p:txBody>
      </p:sp>
    </p:spTree>
    <p:extLst>
      <p:ext uri="{BB962C8B-B14F-4D97-AF65-F5344CB8AC3E}">
        <p14:creationId xmlns:p14="http://schemas.microsoft.com/office/powerpoint/2010/main" val="22636495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A47A-A828-824B-A4E5-946F6EFBB79B}"/>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GB"/>
              <a:t>Click to edit Master title style</a:t>
            </a:r>
            <a:endParaRPr lang="en-KE"/>
          </a:p>
        </p:txBody>
      </p:sp>
      <p:sp>
        <p:nvSpPr>
          <p:cNvPr id="3" name="Text Placeholder 2">
            <a:extLst>
              <a:ext uri="{FF2B5EF4-FFF2-40B4-BE49-F238E27FC236}">
                <a16:creationId xmlns:a16="http://schemas.microsoft.com/office/drawing/2014/main" id="{2A3E5768-85FF-CE45-8768-67985AAF3D05}"/>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9E53226-D189-2441-8824-71C80C9C73CD}"/>
              </a:ext>
            </a:extLst>
          </p:cNvPr>
          <p:cNvSpPr>
            <a:spLocks noGrp="1"/>
          </p:cNvSpPr>
          <p:nvPr>
            <p:ph type="dt" sz="half" idx="10"/>
          </p:nvPr>
        </p:nvSpPr>
        <p:spPr>
          <a:xfrm>
            <a:off x="838200" y="6356350"/>
            <a:ext cx="2743200" cy="365125"/>
          </a:xfrm>
          <a:prstGeom prst="rect">
            <a:avLst/>
          </a:prstGeom>
        </p:spPr>
        <p:txBody>
          <a:bodyPr/>
          <a:lstStyle/>
          <a:p>
            <a:fld id="{26609006-CC93-3D4B-827D-994D4AB59FDC}" type="datetimeFigureOut">
              <a:rPr lang="en-KE" smtClean="0"/>
              <a:t>18/07/2023</a:t>
            </a:fld>
            <a:endParaRPr lang="en-KE"/>
          </a:p>
        </p:txBody>
      </p:sp>
      <p:sp>
        <p:nvSpPr>
          <p:cNvPr id="5" name="Footer Placeholder 4">
            <a:extLst>
              <a:ext uri="{FF2B5EF4-FFF2-40B4-BE49-F238E27FC236}">
                <a16:creationId xmlns:a16="http://schemas.microsoft.com/office/drawing/2014/main" id="{F584EF16-5043-2546-B9D3-D496F47A35BD}"/>
              </a:ext>
            </a:extLst>
          </p:cNvPr>
          <p:cNvSpPr>
            <a:spLocks noGrp="1"/>
          </p:cNvSpPr>
          <p:nvPr>
            <p:ph type="ftr" sz="quarter" idx="11"/>
          </p:nvPr>
        </p:nvSpPr>
        <p:spPr>
          <a:xfrm>
            <a:off x="4038600" y="6356350"/>
            <a:ext cx="4114800" cy="365125"/>
          </a:xfrm>
          <a:prstGeom prst="rect">
            <a:avLst/>
          </a:prstGeom>
        </p:spPr>
        <p:txBody>
          <a:bodyPr/>
          <a:lstStyle/>
          <a:p>
            <a:endParaRPr lang="en-KE"/>
          </a:p>
        </p:txBody>
      </p:sp>
      <p:sp>
        <p:nvSpPr>
          <p:cNvPr id="6" name="Slide Number Placeholder 5">
            <a:extLst>
              <a:ext uri="{FF2B5EF4-FFF2-40B4-BE49-F238E27FC236}">
                <a16:creationId xmlns:a16="http://schemas.microsoft.com/office/drawing/2014/main" id="{E37AE0E8-4F9C-B84F-ADBE-45ADC6001679}"/>
              </a:ext>
            </a:extLst>
          </p:cNvPr>
          <p:cNvSpPr>
            <a:spLocks noGrp="1"/>
          </p:cNvSpPr>
          <p:nvPr>
            <p:ph type="sldNum" sz="quarter" idx="12"/>
          </p:nvPr>
        </p:nvSpPr>
        <p:spPr>
          <a:xfrm>
            <a:off x="8610600" y="6356350"/>
            <a:ext cx="2743200" cy="365125"/>
          </a:xfrm>
          <a:prstGeom prst="rect">
            <a:avLst/>
          </a:prstGeom>
        </p:spPr>
        <p:txBody>
          <a:bodyPr/>
          <a:lstStyle/>
          <a:p>
            <a:fld id="{BB49F769-1E97-C043-ACAF-89C19A1BAE22}" type="slidenum">
              <a:rPr lang="en-KE" smtClean="0"/>
              <a:t>‹#›</a:t>
            </a:fld>
            <a:endParaRPr lang="en-KE"/>
          </a:p>
        </p:txBody>
      </p:sp>
    </p:spTree>
    <p:extLst>
      <p:ext uri="{BB962C8B-B14F-4D97-AF65-F5344CB8AC3E}">
        <p14:creationId xmlns:p14="http://schemas.microsoft.com/office/powerpoint/2010/main" val="13449910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EF9C4-5FD1-674C-ABF9-F0A655CF3BB4}"/>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KE"/>
          </a:p>
        </p:txBody>
      </p:sp>
      <p:sp>
        <p:nvSpPr>
          <p:cNvPr id="3" name="Content Placeholder 2">
            <a:extLst>
              <a:ext uri="{FF2B5EF4-FFF2-40B4-BE49-F238E27FC236}">
                <a16:creationId xmlns:a16="http://schemas.microsoft.com/office/drawing/2014/main" id="{D329F293-2B93-7941-B4B9-D24ED0B31EAD}"/>
              </a:ext>
            </a:extLst>
          </p:cNvPr>
          <p:cNvSpPr>
            <a:spLocks noGrp="1"/>
          </p:cNvSpPr>
          <p:nvPr>
            <p:ph sz="half" idx="1"/>
          </p:nvPr>
        </p:nvSpPr>
        <p:spPr>
          <a:xfrm>
            <a:off x="838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E"/>
          </a:p>
        </p:txBody>
      </p:sp>
      <p:sp>
        <p:nvSpPr>
          <p:cNvPr id="4" name="Content Placeholder 3">
            <a:extLst>
              <a:ext uri="{FF2B5EF4-FFF2-40B4-BE49-F238E27FC236}">
                <a16:creationId xmlns:a16="http://schemas.microsoft.com/office/drawing/2014/main" id="{D0349E6D-F939-4047-BBA4-D01EF652B7F7}"/>
              </a:ext>
            </a:extLst>
          </p:cNvPr>
          <p:cNvSpPr>
            <a:spLocks noGrp="1"/>
          </p:cNvSpPr>
          <p:nvPr>
            <p:ph sz="half" idx="2"/>
          </p:nvPr>
        </p:nvSpPr>
        <p:spPr>
          <a:xfrm>
            <a:off x="6172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E"/>
          </a:p>
        </p:txBody>
      </p:sp>
      <p:sp>
        <p:nvSpPr>
          <p:cNvPr id="5" name="Date Placeholder 4">
            <a:extLst>
              <a:ext uri="{FF2B5EF4-FFF2-40B4-BE49-F238E27FC236}">
                <a16:creationId xmlns:a16="http://schemas.microsoft.com/office/drawing/2014/main" id="{A83EAD9D-EF5A-3E40-AEBF-6EDF75436D77}"/>
              </a:ext>
            </a:extLst>
          </p:cNvPr>
          <p:cNvSpPr>
            <a:spLocks noGrp="1"/>
          </p:cNvSpPr>
          <p:nvPr>
            <p:ph type="dt" sz="half" idx="10"/>
          </p:nvPr>
        </p:nvSpPr>
        <p:spPr>
          <a:xfrm>
            <a:off x="838200" y="6356350"/>
            <a:ext cx="2743200" cy="365125"/>
          </a:xfrm>
          <a:prstGeom prst="rect">
            <a:avLst/>
          </a:prstGeom>
        </p:spPr>
        <p:txBody>
          <a:bodyPr/>
          <a:lstStyle/>
          <a:p>
            <a:fld id="{26609006-CC93-3D4B-827D-994D4AB59FDC}" type="datetimeFigureOut">
              <a:rPr lang="en-KE" smtClean="0"/>
              <a:t>18/07/2023</a:t>
            </a:fld>
            <a:endParaRPr lang="en-KE"/>
          </a:p>
        </p:txBody>
      </p:sp>
      <p:sp>
        <p:nvSpPr>
          <p:cNvPr id="6" name="Footer Placeholder 5">
            <a:extLst>
              <a:ext uri="{FF2B5EF4-FFF2-40B4-BE49-F238E27FC236}">
                <a16:creationId xmlns:a16="http://schemas.microsoft.com/office/drawing/2014/main" id="{B7DED94D-0F28-2E4F-9840-E15824317075}"/>
              </a:ext>
            </a:extLst>
          </p:cNvPr>
          <p:cNvSpPr>
            <a:spLocks noGrp="1"/>
          </p:cNvSpPr>
          <p:nvPr>
            <p:ph type="ftr" sz="quarter" idx="11"/>
          </p:nvPr>
        </p:nvSpPr>
        <p:spPr>
          <a:xfrm>
            <a:off x="4038600" y="6356350"/>
            <a:ext cx="4114800" cy="365125"/>
          </a:xfrm>
          <a:prstGeom prst="rect">
            <a:avLst/>
          </a:prstGeom>
        </p:spPr>
        <p:txBody>
          <a:bodyPr/>
          <a:lstStyle/>
          <a:p>
            <a:endParaRPr lang="en-KE"/>
          </a:p>
        </p:txBody>
      </p:sp>
      <p:sp>
        <p:nvSpPr>
          <p:cNvPr id="7" name="Slide Number Placeholder 6">
            <a:extLst>
              <a:ext uri="{FF2B5EF4-FFF2-40B4-BE49-F238E27FC236}">
                <a16:creationId xmlns:a16="http://schemas.microsoft.com/office/drawing/2014/main" id="{6CB7C671-C3CA-C046-9B60-FC4107A803B7}"/>
              </a:ext>
            </a:extLst>
          </p:cNvPr>
          <p:cNvSpPr>
            <a:spLocks noGrp="1"/>
          </p:cNvSpPr>
          <p:nvPr>
            <p:ph type="sldNum" sz="quarter" idx="12"/>
          </p:nvPr>
        </p:nvSpPr>
        <p:spPr>
          <a:xfrm>
            <a:off x="8610600" y="6356350"/>
            <a:ext cx="2743200" cy="365125"/>
          </a:xfrm>
          <a:prstGeom prst="rect">
            <a:avLst/>
          </a:prstGeom>
        </p:spPr>
        <p:txBody>
          <a:bodyPr/>
          <a:lstStyle/>
          <a:p>
            <a:fld id="{BB49F769-1E97-C043-ACAF-89C19A1BAE22}" type="slidenum">
              <a:rPr lang="en-KE" smtClean="0"/>
              <a:t>‹#›</a:t>
            </a:fld>
            <a:endParaRPr lang="en-KE"/>
          </a:p>
        </p:txBody>
      </p:sp>
    </p:spTree>
    <p:extLst>
      <p:ext uri="{BB962C8B-B14F-4D97-AF65-F5344CB8AC3E}">
        <p14:creationId xmlns:p14="http://schemas.microsoft.com/office/powerpoint/2010/main" val="12835950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5B8B3-A919-1A41-A885-168E42176C26}"/>
              </a:ext>
            </a:extLst>
          </p:cNvPr>
          <p:cNvSpPr>
            <a:spLocks noGrp="1"/>
          </p:cNvSpPr>
          <p:nvPr>
            <p:ph type="title"/>
          </p:nvPr>
        </p:nvSpPr>
        <p:spPr>
          <a:xfrm>
            <a:off x="839788" y="365125"/>
            <a:ext cx="10515600" cy="1325563"/>
          </a:xfrm>
          <a:prstGeom prst="rect">
            <a:avLst/>
          </a:prstGeom>
        </p:spPr>
        <p:txBody>
          <a:bodyPr/>
          <a:lstStyle/>
          <a:p>
            <a:r>
              <a:rPr lang="en-GB"/>
              <a:t>Click to edit Master title style</a:t>
            </a:r>
            <a:endParaRPr lang="en-KE"/>
          </a:p>
        </p:txBody>
      </p:sp>
      <p:sp>
        <p:nvSpPr>
          <p:cNvPr id="3" name="Text Placeholder 2">
            <a:extLst>
              <a:ext uri="{FF2B5EF4-FFF2-40B4-BE49-F238E27FC236}">
                <a16:creationId xmlns:a16="http://schemas.microsoft.com/office/drawing/2014/main" id="{E3B1B4EE-0383-6143-A05D-CF5D99206FE1}"/>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8512A32-4D71-3E4F-9F3F-76B144BFF5C9}"/>
              </a:ext>
            </a:extLst>
          </p:cNvPr>
          <p:cNvSpPr>
            <a:spLocks noGrp="1"/>
          </p:cNvSpPr>
          <p:nvPr>
            <p:ph sz="half" idx="2"/>
          </p:nvPr>
        </p:nvSpPr>
        <p:spPr>
          <a:xfrm>
            <a:off x="839788" y="2505075"/>
            <a:ext cx="5157787"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E"/>
          </a:p>
        </p:txBody>
      </p:sp>
      <p:sp>
        <p:nvSpPr>
          <p:cNvPr id="5" name="Text Placeholder 4">
            <a:extLst>
              <a:ext uri="{FF2B5EF4-FFF2-40B4-BE49-F238E27FC236}">
                <a16:creationId xmlns:a16="http://schemas.microsoft.com/office/drawing/2014/main" id="{97A5748F-6788-FE45-9C16-2B8D79F1EFC3}"/>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1585C95-ACAC-7149-BD9B-BDCA12B268A2}"/>
              </a:ext>
            </a:extLst>
          </p:cNvPr>
          <p:cNvSpPr>
            <a:spLocks noGrp="1"/>
          </p:cNvSpPr>
          <p:nvPr>
            <p:ph sz="quarter" idx="4"/>
          </p:nvPr>
        </p:nvSpPr>
        <p:spPr>
          <a:xfrm>
            <a:off x="6172200" y="2505075"/>
            <a:ext cx="5183188"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E"/>
          </a:p>
        </p:txBody>
      </p:sp>
      <p:sp>
        <p:nvSpPr>
          <p:cNvPr id="7" name="Date Placeholder 6">
            <a:extLst>
              <a:ext uri="{FF2B5EF4-FFF2-40B4-BE49-F238E27FC236}">
                <a16:creationId xmlns:a16="http://schemas.microsoft.com/office/drawing/2014/main" id="{0C37544C-0B87-CD41-8CAF-6C4C7091B542}"/>
              </a:ext>
            </a:extLst>
          </p:cNvPr>
          <p:cNvSpPr>
            <a:spLocks noGrp="1"/>
          </p:cNvSpPr>
          <p:nvPr>
            <p:ph type="dt" sz="half" idx="10"/>
          </p:nvPr>
        </p:nvSpPr>
        <p:spPr>
          <a:xfrm>
            <a:off x="838200" y="6356350"/>
            <a:ext cx="2743200" cy="365125"/>
          </a:xfrm>
          <a:prstGeom prst="rect">
            <a:avLst/>
          </a:prstGeom>
        </p:spPr>
        <p:txBody>
          <a:bodyPr/>
          <a:lstStyle/>
          <a:p>
            <a:fld id="{26609006-CC93-3D4B-827D-994D4AB59FDC}" type="datetimeFigureOut">
              <a:rPr lang="en-KE" smtClean="0"/>
              <a:t>18/07/2023</a:t>
            </a:fld>
            <a:endParaRPr lang="en-KE"/>
          </a:p>
        </p:txBody>
      </p:sp>
      <p:sp>
        <p:nvSpPr>
          <p:cNvPr id="8" name="Footer Placeholder 7">
            <a:extLst>
              <a:ext uri="{FF2B5EF4-FFF2-40B4-BE49-F238E27FC236}">
                <a16:creationId xmlns:a16="http://schemas.microsoft.com/office/drawing/2014/main" id="{A2CDD610-06F0-814F-B8C8-B347DD62E268}"/>
              </a:ext>
            </a:extLst>
          </p:cNvPr>
          <p:cNvSpPr>
            <a:spLocks noGrp="1"/>
          </p:cNvSpPr>
          <p:nvPr>
            <p:ph type="ftr" sz="quarter" idx="11"/>
          </p:nvPr>
        </p:nvSpPr>
        <p:spPr>
          <a:xfrm>
            <a:off x="4038600" y="6356350"/>
            <a:ext cx="4114800" cy="365125"/>
          </a:xfrm>
          <a:prstGeom prst="rect">
            <a:avLst/>
          </a:prstGeom>
        </p:spPr>
        <p:txBody>
          <a:bodyPr/>
          <a:lstStyle/>
          <a:p>
            <a:endParaRPr lang="en-KE"/>
          </a:p>
        </p:txBody>
      </p:sp>
      <p:sp>
        <p:nvSpPr>
          <p:cNvPr id="9" name="Slide Number Placeholder 8">
            <a:extLst>
              <a:ext uri="{FF2B5EF4-FFF2-40B4-BE49-F238E27FC236}">
                <a16:creationId xmlns:a16="http://schemas.microsoft.com/office/drawing/2014/main" id="{89F2E167-874E-CC44-A2AA-8080AD3DE580}"/>
              </a:ext>
            </a:extLst>
          </p:cNvPr>
          <p:cNvSpPr>
            <a:spLocks noGrp="1"/>
          </p:cNvSpPr>
          <p:nvPr>
            <p:ph type="sldNum" sz="quarter" idx="12"/>
          </p:nvPr>
        </p:nvSpPr>
        <p:spPr>
          <a:xfrm>
            <a:off x="8610600" y="6356350"/>
            <a:ext cx="2743200" cy="365125"/>
          </a:xfrm>
          <a:prstGeom prst="rect">
            <a:avLst/>
          </a:prstGeom>
        </p:spPr>
        <p:txBody>
          <a:bodyPr/>
          <a:lstStyle/>
          <a:p>
            <a:fld id="{BB49F769-1E97-C043-ACAF-89C19A1BAE22}" type="slidenum">
              <a:rPr lang="en-KE" smtClean="0"/>
              <a:t>‹#›</a:t>
            </a:fld>
            <a:endParaRPr lang="en-KE"/>
          </a:p>
        </p:txBody>
      </p:sp>
    </p:spTree>
    <p:extLst>
      <p:ext uri="{BB962C8B-B14F-4D97-AF65-F5344CB8AC3E}">
        <p14:creationId xmlns:p14="http://schemas.microsoft.com/office/powerpoint/2010/main" val="13184402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67C94-B55D-0A4C-9E25-11143DC163E0}"/>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KE"/>
          </a:p>
        </p:txBody>
      </p:sp>
      <p:sp>
        <p:nvSpPr>
          <p:cNvPr id="3" name="Date Placeholder 2">
            <a:extLst>
              <a:ext uri="{FF2B5EF4-FFF2-40B4-BE49-F238E27FC236}">
                <a16:creationId xmlns:a16="http://schemas.microsoft.com/office/drawing/2014/main" id="{476DD8AC-C552-E94E-9AA7-E669250D7789}"/>
              </a:ext>
            </a:extLst>
          </p:cNvPr>
          <p:cNvSpPr>
            <a:spLocks noGrp="1"/>
          </p:cNvSpPr>
          <p:nvPr>
            <p:ph type="dt" sz="half" idx="10"/>
          </p:nvPr>
        </p:nvSpPr>
        <p:spPr>
          <a:xfrm>
            <a:off x="838200" y="6356350"/>
            <a:ext cx="2743200" cy="365125"/>
          </a:xfrm>
          <a:prstGeom prst="rect">
            <a:avLst/>
          </a:prstGeom>
        </p:spPr>
        <p:txBody>
          <a:bodyPr/>
          <a:lstStyle/>
          <a:p>
            <a:fld id="{26609006-CC93-3D4B-827D-994D4AB59FDC}" type="datetimeFigureOut">
              <a:rPr lang="en-KE" smtClean="0"/>
              <a:t>18/07/2023</a:t>
            </a:fld>
            <a:endParaRPr lang="en-KE"/>
          </a:p>
        </p:txBody>
      </p:sp>
      <p:sp>
        <p:nvSpPr>
          <p:cNvPr id="4" name="Footer Placeholder 3">
            <a:extLst>
              <a:ext uri="{FF2B5EF4-FFF2-40B4-BE49-F238E27FC236}">
                <a16:creationId xmlns:a16="http://schemas.microsoft.com/office/drawing/2014/main" id="{D94024BD-4AFA-7F4D-9497-62878A17C314}"/>
              </a:ext>
            </a:extLst>
          </p:cNvPr>
          <p:cNvSpPr>
            <a:spLocks noGrp="1"/>
          </p:cNvSpPr>
          <p:nvPr>
            <p:ph type="ftr" sz="quarter" idx="11"/>
          </p:nvPr>
        </p:nvSpPr>
        <p:spPr>
          <a:xfrm>
            <a:off x="4038600" y="6356350"/>
            <a:ext cx="4114800" cy="365125"/>
          </a:xfrm>
          <a:prstGeom prst="rect">
            <a:avLst/>
          </a:prstGeom>
        </p:spPr>
        <p:txBody>
          <a:bodyPr/>
          <a:lstStyle/>
          <a:p>
            <a:endParaRPr lang="en-KE"/>
          </a:p>
        </p:txBody>
      </p:sp>
      <p:sp>
        <p:nvSpPr>
          <p:cNvPr id="5" name="Slide Number Placeholder 4">
            <a:extLst>
              <a:ext uri="{FF2B5EF4-FFF2-40B4-BE49-F238E27FC236}">
                <a16:creationId xmlns:a16="http://schemas.microsoft.com/office/drawing/2014/main" id="{6FE88D9B-B49A-CC4D-A28D-F980CFC6FA42}"/>
              </a:ext>
            </a:extLst>
          </p:cNvPr>
          <p:cNvSpPr>
            <a:spLocks noGrp="1"/>
          </p:cNvSpPr>
          <p:nvPr>
            <p:ph type="sldNum" sz="quarter" idx="12"/>
          </p:nvPr>
        </p:nvSpPr>
        <p:spPr>
          <a:xfrm>
            <a:off x="8610600" y="6356350"/>
            <a:ext cx="2743200" cy="365125"/>
          </a:xfrm>
          <a:prstGeom prst="rect">
            <a:avLst/>
          </a:prstGeom>
        </p:spPr>
        <p:txBody>
          <a:bodyPr/>
          <a:lstStyle/>
          <a:p>
            <a:fld id="{BB49F769-1E97-C043-ACAF-89C19A1BAE22}" type="slidenum">
              <a:rPr lang="en-KE" smtClean="0"/>
              <a:t>‹#›</a:t>
            </a:fld>
            <a:endParaRPr lang="en-KE"/>
          </a:p>
        </p:txBody>
      </p:sp>
    </p:spTree>
    <p:extLst>
      <p:ext uri="{BB962C8B-B14F-4D97-AF65-F5344CB8AC3E}">
        <p14:creationId xmlns:p14="http://schemas.microsoft.com/office/powerpoint/2010/main" val="3316607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5F5B01-57DA-548F-5A42-FB12DB5F82C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5E80719D-2410-8879-0EC4-28BE25AD42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46997" y="201087"/>
            <a:ext cx="1698004" cy="652194"/>
          </a:xfrm>
          <a:prstGeom prst="rect">
            <a:avLst/>
          </a:prstGeom>
        </p:spPr>
      </p:pic>
      <p:sp>
        <p:nvSpPr>
          <p:cNvPr id="2" name="Title 1">
            <a:extLst>
              <a:ext uri="{FF2B5EF4-FFF2-40B4-BE49-F238E27FC236}">
                <a16:creationId xmlns:a16="http://schemas.microsoft.com/office/drawing/2014/main" id="{1CEB7F54-253F-424B-8A2A-FEF06AB96DFB}"/>
              </a:ext>
            </a:extLst>
          </p:cNvPr>
          <p:cNvSpPr>
            <a:spLocks noGrp="1"/>
          </p:cNvSpPr>
          <p:nvPr>
            <p:ph type="ctrTitle" hasCustomPrompt="1"/>
          </p:nvPr>
        </p:nvSpPr>
        <p:spPr>
          <a:xfrm>
            <a:off x="1524000" y="3115109"/>
            <a:ext cx="9144000" cy="1655762"/>
          </a:xfrm>
          <a:prstGeom prst="rect">
            <a:avLst/>
          </a:prstGeom>
        </p:spPr>
        <p:txBody>
          <a:bodyPr anchor="b"/>
          <a:lstStyle>
            <a:lvl1pPr algn="ctr">
              <a:defRPr sz="6000">
                <a:solidFill>
                  <a:schemeClr val="bg1"/>
                </a:solidFill>
              </a:defRPr>
            </a:lvl1pPr>
          </a:lstStyle>
          <a:p>
            <a:r>
              <a:rPr lang="en-GB" dirty="0"/>
              <a:t>Cover Page - Feb</a:t>
            </a:r>
            <a:endParaRPr lang="en-KE" dirty="0"/>
          </a:p>
        </p:txBody>
      </p:sp>
    </p:spTree>
    <p:extLst>
      <p:ext uri="{BB962C8B-B14F-4D97-AF65-F5344CB8AC3E}">
        <p14:creationId xmlns:p14="http://schemas.microsoft.com/office/powerpoint/2010/main" val="3677006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9647D6-5851-304B-BA07-6BD45A561CED}"/>
              </a:ext>
            </a:extLst>
          </p:cNvPr>
          <p:cNvSpPr>
            <a:spLocks noGrp="1"/>
          </p:cNvSpPr>
          <p:nvPr>
            <p:ph type="dt" sz="half" idx="10"/>
          </p:nvPr>
        </p:nvSpPr>
        <p:spPr>
          <a:xfrm>
            <a:off x="838200" y="6356350"/>
            <a:ext cx="2743200" cy="365125"/>
          </a:xfrm>
          <a:prstGeom prst="rect">
            <a:avLst/>
          </a:prstGeom>
        </p:spPr>
        <p:txBody>
          <a:bodyPr/>
          <a:lstStyle/>
          <a:p>
            <a:fld id="{26609006-CC93-3D4B-827D-994D4AB59FDC}" type="datetimeFigureOut">
              <a:rPr lang="en-KE" smtClean="0"/>
              <a:t>18/07/2023</a:t>
            </a:fld>
            <a:endParaRPr lang="en-KE"/>
          </a:p>
        </p:txBody>
      </p:sp>
      <p:sp>
        <p:nvSpPr>
          <p:cNvPr id="3" name="Footer Placeholder 2">
            <a:extLst>
              <a:ext uri="{FF2B5EF4-FFF2-40B4-BE49-F238E27FC236}">
                <a16:creationId xmlns:a16="http://schemas.microsoft.com/office/drawing/2014/main" id="{CAFF635D-C544-C743-8E03-2EE0768D7D86}"/>
              </a:ext>
            </a:extLst>
          </p:cNvPr>
          <p:cNvSpPr>
            <a:spLocks noGrp="1"/>
          </p:cNvSpPr>
          <p:nvPr>
            <p:ph type="ftr" sz="quarter" idx="11"/>
          </p:nvPr>
        </p:nvSpPr>
        <p:spPr>
          <a:xfrm>
            <a:off x="4038600" y="6356350"/>
            <a:ext cx="4114800" cy="365125"/>
          </a:xfrm>
          <a:prstGeom prst="rect">
            <a:avLst/>
          </a:prstGeom>
        </p:spPr>
        <p:txBody>
          <a:bodyPr/>
          <a:lstStyle/>
          <a:p>
            <a:endParaRPr lang="en-KE"/>
          </a:p>
        </p:txBody>
      </p:sp>
      <p:sp>
        <p:nvSpPr>
          <p:cNvPr id="4" name="Slide Number Placeholder 3">
            <a:extLst>
              <a:ext uri="{FF2B5EF4-FFF2-40B4-BE49-F238E27FC236}">
                <a16:creationId xmlns:a16="http://schemas.microsoft.com/office/drawing/2014/main" id="{8BCF7A04-6C44-254E-A7CC-92C558FDAB63}"/>
              </a:ext>
            </a:extLst>
          </p:cNvPr>
          <p:cNvSpPr>
            <a:spLocks noGrp="1"/>
          </p:cNvSpPr>
          <p:nvPr>
            <p:ph type="sldNum" sz="quarter" idx="12"/>
          </p:nvPr>
        </p:nvSpPr>
        <p:spPr>
          <a:xfrm>
            <a:off x="8610600" y="6356350"/>
            <a:ext cx="2743200" cy="365125"/>
          </a:xfrm>
          <a:prstGeom prst="rect">
            <a:avLst/>
          </a:prstGeom>
        </p:spPr>
        <p:txBody>
          <a:bodyPr/>
          <a:lstStyle/>
          <a:p>
            <a:fld id="{BB49F769-1E97-C043-ACAF-89C19A1BAE22}" type="slidenum">
              <a:rPr lang="en-KE" smtClean="0"/>
              <a:t>‹#›</a:t>
            </a:fld>
            <a:endParaRPr lang="en-KE"/>
          </a:p>
        </p:txBody>
      </p:sp>
    </p:spTree>
    <p:extLst>
      <p:ext uri="{BB962C8B-B14F-4D97-AF65-F5344CB8AC3E}">
        <p14:creationId xmlns:p14="http://schemas.microsoft.com/office/powerpoint/2010/main" val="7492738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1BA4A-12F9-924E-93E0-3E23A47C12C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KE"/>
          </a:p>
        </p:txBody>
      </p:sp>
      <p:sp>
        <p:nvSpPr>
          <p:cNvPr id="3" name="Content Placeholder 2">
            <a:extLst>
              <a:ext uri="{FF2B5EF4-FFF2-40B4-BE49-F238E27FC236}">
                <a16:creationId xmlns:a16="http://schemas.microsoft.com/office/drawing/2014/main" id="{9D626891-B545-D842-83D2-E3DC5E4F4E92}"/>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E"/>
          </a:p>
        </p:txBody>
      </p:sp>
      <p:sp>
        <p:nvSpPr>
          <p:cNvPr id="4" name="Text Placeholder 3">
            <a:extLst>
              <a:ext uri="{FF2B5EF4-FFF2-40B4-BE49-F238E27FC236}">
                <a16:creationId xmlns:a16="http://schemas.microsoft.com/office/drawing/2014/main" id="{A9A04076-3A45-E14A-8E4A-878ABDC9BD16}"/>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65C3214-2CF3-254D-BE54-6A81375292E7}"/>
              </a:ext>
            </a:extLst>
          </p:cNvPr>
          <p:cNvSpPr>
            <a:spLocks noGrp="1"/>
          </p:cNvSpPr>
          <p:nvPr>
            <p:ph type="dt" sz="half" idx="10"/>
          </p:nvPr>
        </p:nvSpPr>
        <p:spPr>
          <a:xfrm>
            <a:off x="838200" y="6356350"/>
            <a:ext cx="2743200" cy="365125"/>
          </a:xfrm>
          <a:prstGeom prst="rect">
            <a:avLst/>
          </a:prstGeom>
        </p:spPr>
        <p:txBody>
          <a:bodyPr/>
          <a:lstStyle/>
          <a:p>
            <a:fld id="{26609006-CC93-3D4B-827D-994D4AB59FDC}" type="datetimeFigureOut">
              <a:rPr lang="en-KE" smtClean="0"/>
              <a:t>18/07/2023</a:t>
            </a:fld>
            <a:endParaRPr lang="en-KE"/>
          </a:p>
        </p:txBody>
      </p:sp>
      <p:sp>
        <p:nvSpPr>
          <p:cNvPr id="6" name="Footer Placeholder 5">
            <a:extLst>
              <a:ext uri="{FF2B5EF4-FFF2-40B4-BE49-F238E27FC236}">
                <a16:creationId xmlns:a16="http://schemas.microsoft.com/office/drawing/2014/main" id="{7C8F47D0-2768-E341-87D3-05B39B78D119}"/>
              </a:ext>
            </a:extLst>
          </p:cNvPr>
          <p:cNvSpPr>
            <a:spLocks noGrp="1"/>
          </p:cNvSpPr>
          <p:nvPr>
            <p:ph type="ftr" sz="quarter" idx="11"/>
          </p:nvPr>
        </p:nvSpPr>
        <p:spPr>
          <a:xfrm>
            <a:off x="4038600" y="6356350"/>
            <a:ext cx="4114800" cy="365125"/>
          </a:xfrm>
          <a:prstGeom prst="rect">
            <a:avLst/>
          </a:prstGeom>
        </p:spPr>
        <p:txBody>
          <a:bodyPr/>
          <a:lstStyle/>
          <a:p>
            <a:endParaRPr lang="en-KE"/>
          </a:p>
        </p:txBody>
      </p:sp>
      <p:sp>
        <p:nvSpPr>
          <p:cNvPr id="7" name="Slide Number Placeholder 6">
            <a:extLst>
              <a:ext uri="{FF2B5EF4-FFF2-40B4-BE49-F238E27FC236}">
                <a16:creationId xmlns:a16="http://schemas.microsoft.com/office/drawing/2014/main" id="{6F82C675-C724-1F43-996D-8810AC2AAB59}"/>
              </a:ext>
            </a:extLst>
          </p:cNvPr>
          <p:cNvSpPr>
            <a:spLocks noGrp="1"/>
          </p:cNvSpPr>
          <p:nvPr>
            <p:ph type="sldNum" sz="quarter" idx="12"/>
          </p:nvPr>
        </p:nvSpPr>
        <p:spPr>
          <a:xfrm>
            <a:off x="8610600" y="6356350"/>
            <a:ext cx="2743200" cy="365125"/>
          </a:xfrm>
          <a:prstGeom prst="rect">
            <a:avLst/>
          </a:prstGeom>
        </p:spPr>
        <p:txBody>
          <a:bodyPr/>
          <a:lstStyle/>
          <a:p>
            <a:fld id="{BB49F769-1E97-C043-ACAF-89C19A1BAE22}" type="slidenum">
              <a:rPr lang="en-KE" smtClean="0"/>
              <a:t>‹#›</a:t>
            </a:fld>
            <a:endParaRPr lang="en-KE"/>
          </a:p>
        </p:txBody>
      </p:sp>
    </p:spTree>
    <p:extLst>
      <p:ext uri="{BB962C8B-B14F-4D97-AF65-F5344CB8AC3E}">
        <p14:creationId xmlns:p14="http://schemas.microsoft.com/office/powerpoint/2010/main" val="31227588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AC62F-E970-0D43-9677-4D79AF8194D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KE"/>
          </a:p>
        </p:txBody>
      </p:sp>
      <p:sp>
        <p:nvSpPr>
          <p:cNvPr id="3" name="Picture Placeholder 2">
            <a:extLst>
              <a:ext uri="{FF2B5EF4-FFF2-40B4-BE49-F238E27FC236}">
                <a16:creationId xmlns:a16="http://schemas.microsoft.com/office/drawing/2014/main" id="{00D0808C-FDAC-EB47-A4EF-82272D777A12}"/>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KE"/>
          </a:p>
        </p:txBody>
      </p:sp>
      <p:sp>
        <p:nvSpPr>
          <p:cNvPr id="4" name="Text Placeholder 3">
            <a:extLst>
              <a:ext uri="{FF2B5EF4-FFF2-40B4-BE49-F238E27FC236}">
                <a16:creationId xmlns:a16="http://schemas.microsoft.com/office/drawing/2014/main" id="{8115DBCD-F23F-EF4D-808E-D8595C82A67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E0DA36B-C63D-2944-8632-CADF6C3F3107}"/>
              </a:ext>
            </a:extLst>
          </p:cNvPr>
          <p:cNvSpPr>
            <a:spLocks noGrp="1"/>
          </p:cNvSpPr>
          <p:nvPr>
            <p:ph type="dt" sz="half" idx="10"/>
          </p:nvPr>
        </p:nvSpPr>
        <p:spPr>
          <a:xfrm>
            <a:off x="838200" y="6356350"/>
            <a:ext cx="2743200" cy="365125"/>
          </a:xfrm>
          <a:prstGeom prst="rect">
            <a:avLst/>
          </a:prstGeom>
        </p:spPr>
        <p:txBody>
          <a:bodyPr/>
          <a:lstStyle/>
          <a:p>
            <a:fld id="{26609006-CC93-3D4B-827D-994D4AB59FDC}" type="datetimeFigureOut">
              <a:rPr lang="en-KE" smtClean="0"/>
              <a:t>18/07/2023</a:t>
            </a:fld>
            <a:endParaRPr lang="en-KE"/>
          </a:p>
        </p:txBody>
      </p:sp>
      <p:sp>
        <p:nvSpPr>
          <p:cNvPr id="6" name="Footer Placeholder 5">
            <a:extLst>
              <a:ext uri="{FF2B5EF4-FFF2-40B4-BE49-F238E27FC236}">
                <a16:creationId xmlns:a16="http://schemas.microsoft.com/office/drawing/2014/main" id="{C5D51176-0057-6940-988C-448D7F7D82CB}"/>
              </a:ext>
            </a:extLst>
          </p:cNvPr>
          <p:cNvSpPr>
            <a:spLocks noGrp="1"/>
          </p:cNvSpPr>
          <p:nvPr>
            <p:ph type="ftr" sz="quarter" idx="11"/>
          </p:nvPr>
        </p:nvSpPr>
        <p:spPr>
          <a:xfrm>
            <a:off x="4038600" y="6356350"/>
            <a:ext cx="4114800" cy="365125"/>
          </a:xfrm>
          <a:prstGeom prst="rect">
            <a:avLst/>
          </a:prstGeom>
        </p:spPr>
        <p:txBody>
          <a:bodyPr/>
          <a:lstStyle/>
          <a:p>
            <a:endParaRPr lang="en-KE"/>
          </a:p>
        </p:txBody>
      </p:sp>
      <p:sp>
        <p:nvSpPr>
          <p:cNvPr id="7" name="Slide Number Placeholder 6">
            <a:extLst>
              <a:ext uri="{FF2B5EF4-FFF2-40B4-BE49-F238E27FC236}">
                <a16:creationId xmlns:a16="http://schemas.microsoft.com/office/drawing/2014/main" id="{2E512424-5CE6-6947-BEE5-4706A5BBB9BD}"/>
              </a:ext>
            </a:extLst>
          </p:cNvPr>
          <p:cNvSpPr>
            <a:spLocks noGrp="1"/>
          </p:cNvSpPr>
          <p:nvPr>
            <p:ph type="sldNum" sz="quarter" idx="12"/>
          </p:nvPr>
        </p:nvSpPr>
        <p:spPr>
          <a:xfrm>
            <a:off x="8610600" y="6356350"/>
            <a:ext cx="2743200" cy="365125"/>
          </a:xfrm>
          <a:prstGeom prst="rect">
            <a:avLst/>
          </a:prstGeom>
        </p:spPr>
        <p:txBody>
          <a:bodyPr/>
          <a:lstStyle/>
          <a:p>
            <a:fld id="{BB49F769-1E97-C043-ACAF-89C19A1BAE22}" type="slidenum">
              <a:rPr lang="en-KE" smtClean="0"/>
              <a:t>‹#›</a:t>
            </a:fld>
            <a:endParaRPr lang="en-KE"/>
          </a:p>
        </p:txBody>
      </p:sp>
    </p:spTree>
    <p:extLst>
      <p:ext uri="{BB962C8B-B14F-4D97-AF65-F5344CB8AC3E}">
        <p14:creationId xmlns:p14="http://schemas.microsoft.com/office/powerpoint/2010/main" val="41085879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CD310-EA79-B942-AE30-4BEBEDABA878}"/>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KE"/>
          </a:p>
        </p:txBody>
      </p:sp>
      <p:sp>
        <p:nvSpPr>
          <p:cNvPr id="3" name="Vertical Text Placeholder 2">
            <a:extLst>
              <a:ext uri="{FF2B5EF4-FFF2-40B4-BE49-F238E27FC236}">
                <a16:creationId xmlns:a16="http://schemas.microsoft.com/office/drawing/2014/main" id="{0A9A8125-4F7D-2E4A-A831-26E3BF8F8620}"/>
              </a:ext>
            </a:extLst>
          </p:cNvPr>
          <p:cNvSpPr>
            <a:spLocks noGrp="1"/>
          </p:cNvSpPr>
          <p:nvPr>
            <p:ph type="body" orient="vert" idx="1"/>
          </p:nvPr>
        </p:nvSpPr>
        <p:spPr>
          <a:xfrm>
            <a:off x="838200" y="1825625"/>
            <a:ext cx="10515600" cy="43513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E"/>
          </a:p>
        </p:txBody>
      </p:sp>
      <p:sp>
        <p:nvSpPr>
          <p:cNvPr id="4" name="Date Placeholder 3">
            <a:extLst>
              <a:ext uri="{FF2B5EF4-FFF2-40B4-BE49-F238E27FC236}">
                <a16:creationId xmlns:a16="http://schemas.microsoft.com/office/drawing/2014/main" id="{E534E2E7-B361-574D-A778-17D47E6B4175}"/>
              </a:ext>
            </a:extLst>
          </p:cNvPr>
          <p:cNvSpPr>
            <a:spLocks noGrp="1"/>
          </p:cNvSpPr>
          <p:nvPr>
            <p:ph type="dt" sz="half" idx="10"/>
          </p:nvPr>
        </p:nvSpPr>
        <p:spPr>
          <a:xfrm>
            <a:off x="838200" y="6356350"/>
            <a:ext cx="2743200" cy="365125"/>
          </a:xfrm>
          <a:prstGeom prst="rect">
            <a:avLst/>
          </a:prstGeom>
        </p:spPr>
        <p:txBody>
          <a:bodyPr/>
          <a:lstStyle/>
          <a:p>
            <a:fld id="{26609006-CC93-3D4B-827D-994D4AB59FDC}" type="datetimeFigureOut">
              <a:rPr lang="en-KE" smtClean="0"/>
              <a:t>18/07/2023</a:t>
            </a:fld>
            <a:endParaRPr lang="en-KE"/>
          </a:p>
        </p:txBody>
      </p:sp>
      <p:sp>
        <p:nvSpPr>
          <p:cNvPr id="5" name="Footer Placeholder 4">
            <a:extLst>
              <a:ext uri="{FF2B5EF4-FFF2-40B4-BE49-F238E27FC236}">
                <a16:creationId xmlns:a16="http://schemas.microsoft.com/office/drawing/2014/main" id="{7B1CE90A-7C42-5943-AA86-BB7E8AD4063C}"/>
              </a:ext>
            </a:extLst>
          </p:cNvPr>
          <p:cNvSpPr>
            <a:spLocks noGrp="1"/>
          </p:cNvSpPr>
          <p:nvPr>
            <p:ph type="ftr" sz="quarter" idx="11"/>
          </p:nvPr>
        </p:nvSpPr>
        <p:spPr>
          <a:xfrm>
            <a:off x="4038600" y="6356350"/>
            <a:ext cx="4114800" cy="365125"/>
          </a:xfrm>
          <a:prstGeom prst="rect">
            <a:avLst/>
          </a:prstGeom>
        </p:spPr>
        <p:txBody>
          <a:bodyPr/>
          <a:lstStyle/>
          <a:p>
            <a:endParaRPr lang="en-KE"/>
          </a:p>
        </p:txBody>
      </p:sp>
      <p:sp>
        <p:nvSpPr>
          <p:cNvPr id="6" name="Slide Number Placeholder 5">
            <a:extLst>
              <a:ext uri="{FF2B5EF4-FFF2-40B4-BE49-F238E27FC236}">
                <a16:creationId xmlns:a16="http://schemas.microsoft.com/office/drawing/2014/main" id="{B3EC54E9-7A6B-474A-A250-D6E1197D731C}"/>
              </a:ext>
            </a:extLst>
          </p:cNvPr>
          <p:cNvSpPr>
            <a:spLocks noGrp="1"/>
          </p:cNvSpPr>
          <p:nvPr>
            <p:ph type="sldNum" sz="quarter" idx="12"/>
          </p:nvPr>
        </p:nvSpPr>
        <p:spPr>
          <a:xfrm>
            <a:off x="8610600" y="6356350"/>
            <a:ext cx="2743200" cy="365125"/>
          </a:xfrm>
          <a:prstGeom prst="rect">
            <a:avLst/>
          </a:prstGeom>
        </p:spPr>
        <p:txBody>
          <a:bodyPr/>
          <a:lstStyle/>
          <a:p>
            <a:fld id="{BB49F769-1E97-C043-ACAF-89C19A1BAE22}" type="slidenum">
              <a:rPr lang="en-KE" smtClean="0"/>
              <a:t>‹#›</a:t>
            </a:fld>
            <a:endParaRPr lang="en-KE"/>
          </a:p>
        </p:txBody>
      </p:sp>
    </p:spTree>
    <p:extLst>
      <p:ext uri="{BB962C8B-B14F-4D97-AF65-F5344CB8AC3E}">
        <p14:creationId xmlns:p14="http://schemas.microsoft.com/office/powerpoint/2010/main" val="28348150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EE4261-61FC-6A42-9F4A-79B60F11A31E}"/>
              </a:ext>
            </a:extLst>
          </p:cNvPr>
          <p:cNvSpPr>
            <a:spLocks noGrp="1"/>
          </p:cNvSpPr>
          <p:nvPr>
            <p:ph type="title" orient="vert"/>
          </p:nvPr>
        </p:nvSpPr>
        <p:spPr>
          <a:xfrm>
            <a:off x="8724900" y="365125"/>
            <a:ext cx="2628900" cy="5811838"/>
          </a:xfrm>
          <a:prstGeom prst="rect">
            <a:avLst/>
          </a:prstGeom>
        </p:spPr>
        <p:txBody>
          <a:bodyPr vert="eaVert"/>
          <a:lstStyle/>
          <a:p>
            <a:r>
              <a:rPr lang="en-GB"/>
              <a:t>Click to edit Master title style</a:t>
            </a:r>
            <a:endParaRPr lang="en-KE"/>
          </a:p>
        </p:txBody>
      </p:sp>
      <p:sp>
        <p:nvSpPr>
          <p:cNvPr id="3" name="Vertical Text Placeholder 2">
            <a:extLst>
              <a:ext uri="{FF2B5EF4-FFF2-40B4-BE49-F238E27FC236}">
                <a16:creationId xmlns:a16="http://schemas.microsoft.com/office/drawing/2014/main" id="{1B6DA565-323C-764A-BEAC-3009BC7EE304}"/>
              </a:ext>
            </a:extLst>
          </p:cNvPr>
          <p:cNvSpPr>
            <a:spLocks noGrp="1"/>
          </p:cNvSpPr>
          <p:nvPr>
            <p:ph type="body" orient="vert" idx="1"/>
          </p:nvPr>
        </p:nvSpPr>
        <p:spPr>
          <a:xfrm>
            <a:off x="838200" y="365125"/>
            <a:ext cx="7734300" cy="58118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E"/>
          </a:p>
        </p:txBody>
      </p:sp>
      <p:sp>
        <p:nvSpPr>
          <p:cNvPr id="4" name="Date Placeholder 3">
            <a:extLst>
              <a:ext uri="{FF2B5EF4-FFF2-40B4-BE49-F238E27FC236}">
                <a16:creationId xmlns:a16="http://schemas.microsoft.com/office/drawing/2014/main" id="{16F54495-A3AF-3F4B-AB16-63F472B1C5C8}"/>
              </a:ext>
            </a:extLst>
          </p:cNvPr>
          <p:cNvSpPr>
            <a:spLocks noGrp="1"/>
          </p:cNvSpPr>
          <p:nvPr>
            <p:ph type="dt" sz="half" idx="10"/>
          </p:nvPr>
        </p:nvSpPr>
        <p:spPr>
          <a:xfrm>
            <a:off x="838200" y="6356350"/>
            <a:ext cx="2743200" cy="365125"/>
          </a:xfrm>
          <a:prstGeom prst="rect">
            <a:avLst/>
          </a:prstGeom>
        </p:spPr>
        <p:txBody>
          <a:bodyPr/>
          <a:lstStyle/>
          <a:p>
            <a:fld id="{26609006-CC93-3D4B-827D-994D4AB59FDC}" type="datetimeFigureOut">
              <a:rPr lang="en-KE" smtClean="0"/>
              <a:t>18/07/2023</a:t>
            </a:fld>
            <a:endParaRPr lang="en-KE"/>
          </a:p>
        </p:txBody>
      </p:sp>
      <p:sp>
        <p:nvSpPr>
          <p:cNvPr id="5" name="Footer Placeholder 4">
            <a:extLst>
              <a:ext uri="{FF2B5EF4-FFF2-40B4-BE49-F238E27FC236}">
                <a16:creationId xmlns:a16="http://schemas.microsoft.com/office/drawing/2014/main" id="{99CF833D-45A4-D546-993A-96011151DE1C}"/>
              </a:ext>
            </a:extLst>
          </p:cNvPr>
          <p:cNvSpPr>
            <a:spLocks noGrp="1"/>
          </p:cNvSpPr>
          <p:nvPr>
            <p:ph type="ftr" sz="quarter" idx="11"/>
          </p:nvPr>
        </p:nvSpPr>
        <p:spPr>
          <a:xfrm>
            <a:off x="4038600" y="6356350"/>
            <a:ext cx="4114800" cy="365125"/>
          </a:xfrm>
          <a:prstGeom prst="rect">
            <a:avLst/>
          </a:prstGeom>
        </p:spPr>
        <p:txBody>
          <a:bodyPr/>
          <a:lstStyle/>
          <a:p>
            <a:endParaRPr lang="en-KE"/>
          </a:p>
        </p:txBody>
      </p:sp>
      <p:sp>
        <p:nvSpPr>
          <p:cNvPr id="6" name="Slide Number Placeholder 5">
            <a:extLst>
              <a:ext uri="{FF2B5EF4-FFF2-40B4-BE49-F238E27FC236}">
                <a16:creationId xmlns:a16="http://schemas.microsoft.com/office/drawing/2014/main" id="{6C649ED6-6FA8-C54E-9BA1-F5BFBF6CF77C}"/>
              </a:ext>
            </a:extLst>
          </p:cNvPr>
          <p:cNvSpPr>
            <a:spLocks noGrp="1"/>
          </p:cNvSpPr>
          <p:nvPr>
            <p:ph type="sldNum" sz="quarter" idx="12"/>
          </p:nvPr>
        </p:nvSpPr>
        <p:spPr>
          <a:xfrm>
            <a:off x="8610600" y="6356350"/>
            <a:ext cx="2743200" cy="365125"/>
          </a:xfrm>
          <a:prstGeom prst="rect">
            <a:avLst/>
          </a:prstGeom>
        </p:spPr>
        <p:txBody>
          <a:bodyPr/>
          <a:lstStyle/>
          <a:p>
            <a:fld id="{BB49F769-1E97-C043-ACAF-89C19A1BAE22}" type="slidenum">
              <a:rPr lang="en-KE" smtClean="0"/>
              <a:t>‹#›</a:t>
            </a:fld>
            <a:endParaRPr lang="en-KE"/>
          </a:p>
        </p:txBody>
      </p:sp>
    </p:spTree>
    <p:extLst>
      <p:ext uri="{BB962C8B-B14F-4D97-AF65-F5344CB8AC3E}">
        <p14:creationId xmlns:p14="http://schemas.microsoft.com/office/powerpoint/2010/main" val="9440598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1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B7F54-253F-424B-8A2A-FEF06AB96DF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KE"/>
          </a:p>
        </p:txBody>
      </p:sp>
      <p:sp>
        <p:nvSpPr>
          <p:cNvPr id="3" name="Subtitle 2">
            <a:extLst>
              <a:ext uri="{FF2B5EF4-FFF2-40B4-BE49-F238E27FC236}">
                <a16:creationId xmlns:a16="http://schemas.microsoft.com/office/drawing/2014/main" id="{19B3AAAE-F489-D44C-B6C9-847771CEB3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KE"/>
          </a:p>
        </p:txBody>
      </p:sp>
      <p:sp>
        <p:nvSpPr>
          <p:cNvPr id="4" name="Date Placeholder 3">
            <a:extLst>
              <a:ext uri="{FF2B5EF4-FFF2-40B4-BE49-F238E27FC236}">
                <a16:creationId xmlns:a16="http://schemas.microsoft.com/office/drawing/2014/main" id="{2DA7E4FD-5E64-5545-B3B1-71140F05D7D3}"/>
              </a:ext>
            </a:extLst>
          </p:cNvPr>
          <p:cNvSpPr>
            <a:spLocks noGrp="1"/>
          </p:cNvSpPr>
          <p:nvPr>
            <p:ph type="dt" sz="half" idx="10"/>
          </p:nvPr>
        </p:nvSpPr>
        <p:spPr/>
        <p:txBody>
          <a:bodyPr/>
          <a:lstStyle/>
          <a:p>
            <a:fld id="{26609006-CC93-3D4B-827D-994D4AB59FDC}" type="datetimeFigureOut">
              <a:rPr lang="en-KE" smtClean="0"/>
              <a:t>18/07/2023</a:t>
            </a:fld>
            <a:endParaRPr lang="en-KE"/>
          </a:p>
        </p:txBody>
      </p:sp>
      <p:sp>
        <p:nvSpPr>
          <p:cNvPr id="5" name="Footer Placeholder 4">
            <a:extLst>
              <a:ext uri="{FF2B5EF4-FFF2-40B4-BE49-F238E27FC236}">
                <a16:creationId xmlns:a16="http://schemas.microsoft.com/office/drawing/2014/main" id="{2FC79BA6-D2FB-8F4D-AE59-C21C647747B9}"/>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1DB9701B-BE46-D940-B7FB-E8BFD30B5BB1}"/>
              </a:ext>
            </a:extLst>
          </p:cNvPr>
          <p:cNvSpPr>
            <a:spLocks noGrp="1"/>
          </p:cNvSpPr>
          <p:nvPr>
            <p:ph type="sldNum" sz="quarter" idx="12"/>
          </p:nvPr>
        </p:nvSpPr>
        <p:spPr/>
        <p:txBody>
          <a:bodyPr/>
          <a:lstStyle/>
          <a:p>
            <a:fld id="{BB49F769-1E97-C043-ACAF-89C19A1BAE22}" type="slidenum">
              <a:rPr lang="en-KE" smtClean="0"/>
              <a:t>‹#›</a:t>
            </a:fld>
            <a:endParaRPr lang="en-KE"/>
          </a:p>
        </p:txBody>
      </p:sp>
    </p:spTree>
    <p:extLst>
      <p:ext uri="{BB962C8B-B14F-4D97-AF65-F5344CB8AC3E}">
        <p14:creationId xmlns:p14="http://schemas.microsoft.com/office/powerpoint/2010/main" val="1278495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43A98B-ED03-C784-1402-624D5245177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70C04043-BD1C-19CD-9760-CEF1CA9A7D5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46997" y="201087"/>
            <a:ext cx="1698004" cy="652194"/>
          </a:xfrm>
          <a:prstGeom prst="rect">
            <a:avLst/>
          </a:prstGeom>
        </p:spPr>
      </p:pic>
      <p:sp>
        <p:nvSpPr>
          <p:cNvPr id="2" name="Title 1">
            <a:extLst>
              <a:ext uri="{FF2B5EF4-FFF2-40B4-BE49-F238E27FC236}">
                <a16:creationId xmlns:a16="http://schemas.microsoft.com/office/drawing/2014/main" id="{1CEB7F54-253F-424B-8A2A-FEF06AB96DFB}"/>
              </a:ext>
            </a:extLst>
          </p:cNvPr>
          <p:cNvSpPr>
            <a:spLocks noGrp="1"/>
          </p:cNvSpPr>
          <p:nvPr>
            <p:ph type="ctrTitle" hasCustomPrompt="1"/>
          </p:nvPr>
        </p:nvSpPr>
        <p:spPr>
          <a:xfrm>
            <a:off x="1524000" y="3115109"/>
            <a:ext cx="9144000" cy="1655762"/>
          </a:xfrm>
          <a:prstGeom prst="rect">
            <a:avLst/>
          </a:prstGeom>
        </p:spPr>
        <p:txBody>
          <a:bodyPr anchor="b"/>
          <a:lstStyle>
            <a:lvl1pPr algn="ctr">
              <a:defRPr sz="6000">
                <a:solidFill>
                  <a:schemeClr val="bg1"/>
                </a:solidFill>
              </a:defRPr>
            </a:lvl1pPr>
          </a:lstStyle>
          <a:p>
            <a:r>
              <a:rPr lang="en-GB" dirty="0"/>
              <a:t>Cover Page - Mar</a:t>
            </a:r>
            <a:endParaRPr lang="en-KE" dirty="0"/>
          </a:p>
        </p:txBody>
      </p:sp>
    </p:spTree>
    <p:extLst>
      <p:ext uri="{BB962C8B-B14F-4D97-AF65-F5344CB8AC3E}">
        <p14:creationId xmlns:p14="http://schemas.microsoft.com/office/powerpoint/2010/main" val="2908932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F92548-8E4A-F8CF-C916-7D3874E4E7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123791A7-04B9-81F8-ED91-43CDDA24753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46997" y="201087"/>
            <a:ext cx="1698004" cy="652194"/>
          </a:xfrm>
          <a:prstGeom prst="rect">
            <a:avLst/>
          </a:prstGeom>
        </p:spPr>
      </p:pic>
      <p:sp>
        <p:nvSpPr>
          <p:cNvPr id="2" name="Title 1">
            <a:extLst>
              <a:ext uri="{FF2B5EF4-FFF2-40B4-BE49-F238E27FC236}">
                <a16:creationId xmlns:a16="http://schemas.microsoft.com/office/drawing/2014/main" id="{1CEB7F54-253F-424B-8A2A-FEF06AB96DFB}"/>
              </a:ext>
            </a:extLst>
          </p:cNvPr>
          <p:cNvSpPr>
            <a:spLocks noGrp="1"/>
          </p:cNvSpPr>
          <p:nvPr>
            <p:ph type="ctrTitle" hasCustomPrompt="1"/>
          </p:nvPr>
        </p:nvSpPr>
        <p:spPr>
          <a:xfrm>
            <a:off x="1524000" y="3115109"/>
            <a:ext cx="9144000" cy="1655762"/>
          </a:xfrm>
          <a:prstGeom prst="rect">
            <a:avLst/>
          </a:prstGeom>
        </p:spPr>
        <p:txBody>
          <a:bodyPr anchor="b"/>
          <a:lstStyle>
            <a:lvl1pPr algn="ctr">
              <a:defRPr sz="6000">
                <a:solidFill>
                  <a:schemeClr val="bg1"/>
                </a:solidFill>
              </a:defRPr>
            </a:lvl1pPr>
          </a:lstStyle>
          <a:p>
            <a:r>
              <a:rPr lang="en-GB" dirty="0"/>
              <a:t>Cover Page - Apr</a:t>
            </a:r>
            <a:endParaRPr lang="en-KE" dirty="0"/>
          </a:p>
        </p:txBody>
      </p:sp>
    </p:spTree>
    <p:extLst>
      <p:ext uri="{BB962C8B-B14F-4D97-AF65-F5344CB8AC3E}">
        <p14:creationId xmlns:p14="http://schemas.microsoft.com/office/powerpoint/2010/main" val="587894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F92548-8E4A-F8CF-C916-7D3874E4E7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123791A7-04B9-81F8-ED91-43CDDA24753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46997" y="201087"/>
            <a:ext cx="1698004" cy="652194"/>
          </a:xfrm>
          <a:prstGeom prst="rect">
            <a:avLst/>
          </a:prstGeom>
        </p:spPr>
      </p:pic>
      <p:sp>
        <p:nvSpPr>
          <p:cNvPr id="2" name="Title 1">
            <a:extLst>
              <a:ext uri="{FF2B5EF4-FFF2-40B4-BE49-F238E27FC236}">
                <a16:creationId xmlns:a16="http://schemas.microsoft.com/office/drawing/2014/main" id="{1CEB7F54-253F-424B-8A2A-FEF06AB96DFB}"/>
              </a:ext>
            </a:extLst>
          </p:cNvPr>
          <p:cNvSpPr>
            <a:spLocks noGrp="1"/>
          </p:cNvSpPr>
          <p:nvPr>
            <p:ph type="ctrTitle" hasCustomPrompt="1"/>
          </p:nvPr>
        </p:nvSpPr>
        <p:spPr>
          <a:xfrm>
            <a:off x="1524000" y="3115109"/>
            <a:ext cx="9144000" cy="1655762"/>
          </a:xfrm>
          <a:prstGeom prst="rect">
            <a:avLst/>
          </a:prstGeom>
        </p:spPr>
        <p:txBody>
          <a:bodyPr anchor="b"/>
          <a:lstStyle>
            <a:lvl1pPr algn="ctr">
              <a:defRPr sz="6000">
                <a:solidFill>
                  <a:schemeClr val="bg1"/>
                </a:solidFill>
              </a:defRPr>
            </a:lvl1pPr>
          </a:lstStyle>
          <a:p>
            <a:r>
              <a:rPr lang="en-GB" dirty="0"/>
              <a:t>Cover Page - May</a:t>
            </a:r>
            <a:endParaRPr lang="en-KE" dirty="0"/>
          </a:p>
        </p:txBody>
      </p:sp>
    </p:spTree>
    <p:extLst>
      <p:ext uri="{BB962C8B-B14F-4D97-AF65-F5344CB8AC3E}">
        <p14:creationId xmlns:p14="http://schemas.microsoft.com/office/powerpoint/2010/main" val="4236279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F92548-8E4A-F8CF-C916-7D3874E4E7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123791A7-04B9-81F8-ED91-43CDDA24753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46997" y="201087"/>
            <a:ext cx="1698004" cy="652194"/>
          </a:xfrm>
          <a:prstGeom prst="rect">
            <a:avLst/>
          </a:prstGeom>
        </p:spPr>
      </p:pic>
      <p:sp>
        <p:nvSpPr>
          <p:cNvPr id="2" name="Title 1">
            <a:extLst>
              <a:ext uri="{FF2B5EF4-FFF2-40B4-BE49-F238E27FC236}">
                <a16:creationId xmlns:a16="http://schemas.microsoft.com/office/drawing/2014/main" id="{1CEB7F54-253F-424B-8A2A-FEF06AB96DFB}"/>
              </a:ext>
            </a:extLst>
          </p:cNvPr>
          <p:cNvSpPr>
            <a:spLocks noGrp="1"/>
          </p:cNvSpPr>
          <p:nvPr>
            <p:ph type="ctrTitle" hasCustomPrompt="1"/>
          </p:nvPr>
        </p:nvSpPr>
        <p:spPr>
          <a:xfrm>
            <a:off x="1524000" y="3115109"/>
            <a:ext cx="9144000" cy="1655762"/>
          </a:xfrm>
          <a:prstGeom prst="rect">
            <a:avLst/>
          </a:prstGeom>
        </p:spPr>
        <p:txBody>
          <a:bodyPr anchor="b"/>
          <a:lstStyle>
            <a:lvl1pPr algn="ctr">
              <a:defRPr sz="6000">
                <a:solidFill>
                  <a:schemeClr val="bg1"/>
                </a:solidFill>
              </a:defRPr>
            </a:lvl1pPr>
          </a:lstStyle>
          <a:p>
            <a:r>
              <a:rPr lang="en-GB" dirty="0"/>
              <a:t>Cover Page - Jun</a:t>
            </a:r>
            <a:endParaRPr lang="en-KE" dirty="0"/>
          </a:p>
        </p:txBody>
      </p:sp>
    </p:spTree>
    <p:extLst>
      <p:ext uri="{BB962C8B-B14F-4D97-AF65-F5344CB8AC3E}">
        <p14:creationId xmlns:p14="http://schemas.microsoft.com/office/powerpoint/2010/main" val="3807123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F92548-8E4A-F8CF-C916-7D3874E4E7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123791A7-04B9-81F8-ED91-43CDDA24753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46997" y="201087"/>
            <a:ext cx="1698004" cy="652194"/>
          </a:xfrm>
          <a:prstGeom prst="rect">
            <a:avLst/>
          </a:prstGeom>
        </p:spPr>
      </p:pic>
      <p:sp>
        <p:nvSpPr>
          <p:cNvPr id="2" name="Title 1">
            <a:extLst>
              <a:ext uri="{FF2B5EF4-FFF2-40B4-BE49-F238E27FC236}">
                <a16:creationId xmlns:a16="http://schemas.microsoft.com/office/drawing/2014/main" id="{1CEB7F54-253F-424B-8A2A-FEF06AB96DFB}"/>
              </a:ext>
            </a:extLst>
          </p:cNvPr>
          <p:cNvSpPr>
            <a:spLocks noGrp="1"/>
          </p:cNvSpPr>
          <p:nvPr>
            <p:ph type="ctrTitle" hasCustomPrompt="1"/>
          </p:nvPr>
        </p:nvSpPr>
        <p:spPr>
          <a:xfrm>
            <a:off x="1524000" y="3115109"/>
            <a:ext cx="9144000" cy="1655762"/>
          </a:xfrm>
          <a:prstGeom prst="rect">
            <a:avLst/>
          </a:prstGeom>
        </p:spPr>
        <p:txBody>
          <a:bodyPr anchor="b"/>
          <a:lstStyle>
            <a:lvl1pPr algn="ctr">
              <a:defRPr sz="6000">
                <a:solidFill>
                  <a:schemeClr val="bg1"/>
                </a:solidFill>
              </a:defRPr>
            </a:lvl1pPr>
          </a:lstStyle>
          <a:p>
            <a:r>
              <a:rPr lang="en-GB" dirty="0"/>
              <a:t>Cover Page - Jul</a:t>
            </a:r>
            <a:endParaRPr lang="en-KE" dirty="0"/>
          </a:p>
        </p:txBody>
      </p:sp>
    </p:spTree>
    <p:extLst>
      <p:ext uri="{BB962C8B-B14F-4D97-AF65-F5344CB8AC3E}">
        <p14:creationId xmlns:p14="http://schemas.microsoft.com/office/powerpoint/2010/main" val="1185411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F92548-8E4A-F8CF-C916-7D3874E4E7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123791A7-04B9-81F8-ED91-43CDDA24753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46997" y="201087"/>
            <a:ext cx="1698004" cy="652194"/>
          </a:xfrm>
          <a:prstGeom prst="rect">
            <a:avLst/>
          </a:prstGeom>
        </p:spPr>
      </p:pic>
      <p:sp>
        <p:nvSpPr>
          <p:cNvPr id="2" name="Title 1">
            <a:extLst>
              <a:ext uri="{FF2B5EF4-FFF2-40B4-BE49-F238E27FC236}">
                <a16:creationId xmlns:a16="http://schemas.microsoft.com/office/drawing/2014/main" id="{1CEB7F54-253F-424B-8A2A-FEF06AB96DFB}"/>
              </a:ext>
            </a:extLst>
          </p:cNvPr>
          <p:cNvSpPr>
            <a:spLocks noGrp="1"/>
          </p:cNvSpPr>
          <p:nvPr>
            <p:ph type="ctrTitle" hasCustomPrompt="1"/>
          </p:nvPr>
        </p:nvSpPr>
        <p:spPr>
          <a:xfrm>
            <a:off x="1524000" y="3115109"/>
            <a:ext cx="9144000" cy="1655762"/>
          </a:xfrm>
          <a:prstGeom prst="rect">
            <a:avLst/>
          </a:prstGeom>
        </p:spPr>
        <p:txBody>
          <a:bodyPr anchor="b"/>
          <a:lstStyle>
            <a:lvl1pPr algn="ctr">
              <a:defRPr sz="6000">
                <a:solidFill>
                  <a:schemeClr val="bg1"/>
                </a:solidFill>
              </a:defRPr>
            </a:lvl1pPr>
          </a:lstStyle>
          <a:p>
            <a:r>
              <a:rPr lang="en-GB" dirty="0"/>
              <a:t>Cover Page - Aug</a:t>
            </a:r>
            <a:endParaRPr lang="en-KE" dirty="0"/>
          </a:p>
        </p:txBody>
      </p:sp>
    </p:spTree>
    <p:extLst>
      <p:ext uri="{BB962C8B-B14F-4D97-AF65-F5344CB8AC3E}">
        <p14:creationId xmlns:p14="http://schemas.microsoft.com/office/powerpoint/2010/main" val="762375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F92548-8E4A-F8CF-C916-7D3874E4E7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123791A7-04B9-81F8-ED91-43CDDA24753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46997" y="201087"/>
            <a:ext cx="1698004" cy="652194"/>
          </a:xfrm>
          <a:prstGeom prst="rect">
            <a:avLst/>
          </a:prstGeom>
        </p:spPr>
      </p:pic>
      <p:sp>
        <p:nvSpPr>
          <p:cNvPr id="2" name="Title 1">
            <a:extLst>
              <a:ext uri="{FF2B5EF4-FFF2-40B4-BE49-F238E27FC236}">
                <a16:creationId xmlns:a16="http://schemas.microsoft.com/office/drawing/2014/main" id="{1CEB7F54-253F-424B-8A2A-FEF06AB96DFB}"/>
              </a:ext>
            </a:extLst>
          </p:cNvPr>
          <p:cNvSpPr>
            <a:spLocks noGrp="1"/>
          </p:cNvSpPr>
          <p:nvPr>
            <p:ph type="ctrTitle" hasCustomPrompt="1"/>
          </p:nvPr>
        </p:nvSpPr>
        <p:spPr>
          <a:xfrm>
            <a:off x="1524000" y="3115109"/>
            <a:ext cx="9144000" cy="1655762"/>
          </a:xfrm>
          <a:prstGeom prst="rect">
            <a:avLst/>
          </a:prstGeom>
        </p:spPr>
        <p:txBody>
          <a:bodyPr anchor="b"/>
          <a:lstStyle>
            <a:lvl1pPr algn="ctr">
              <a:defRPr sz="6000">
                <a:solidFill>
                  <a:schemeClr val="bg1"/>
                </a:solidFill>
              </a:defRPr>
            </a:lvl1pPr>
          </a:lstStyle>
          <a:p>
            <a:r>
              <a:rPr lang="en-GB" dirty="0"/>
              <a:t>Cover Page - Sep</a:t>
            </a:r>
            <a:endParaRPr lang="en-KE" dirty="0"/>
          </a:p>
        </p:txBody>
      </p:sp>
    </p:spTree>
    <p:extLst>
      <p:ext uri="{BB962C8B-B14F-4D97-AF65-F5344CB8AC3E}">
        <p14:creationId xmlns:p14="http://schemas.microsoft.com/office/powerpoint/2010/main" val="809227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419CB7-9B2E-A680-3293-CA7E89CBEF51}"/>
              </a:ext>
            </a:extLst>
          </p:cNvPr>
          <p:cNvPicPr>
            <a:picLocks noChangeAspect="1"/>
          </p:cNvPicPr>
          <p:nvPr userDrawn="1"/>
        </p:nvPicPr>
        <p:blipFill>
          <a:blip r:embed="rId27"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D085448E-C00F-5C4C-9A72-D1CB6DF9B30D}"/>
              </a:ext>
            </a:extLst>
          </p:cNvPr>
          <p:cNvSpPr>
            <a:spLocks noGrp="1"/>
          </p:cNvSpPr>
          <p:nvPr>
            <p:ph type="title"/>
          </p:nvPr>
        </p:nvSpPr>
        <p:spPr>
          <a:xfrm>
            <a:off x="423512" y="240633"/>
            <a:ext cx="9086248" cy="546282"/>
          </a:xfrm>
          <a:prstGeom prst="rect">
            <a:avLst/>
          </a:prstGeom>
        </p:spPr>
        <p:txBody>
          <a:bodyPr vert="horz" lIns="91440" tIns="45720" rIns="91440" bIns="45720" rtlCol="0" anchor="ctr">
            <a:noAutofit/>
          </a:bodyPr>
          <a:lstStyle/>
          <a:p>
            <a:r>
              <a:rPr lang="en-GB" dirty="0"/>
              <a:t>Click to edit Master title style</a:t>
            </a:r>
            <a:endParaRPr lang="en-KE" dirty="0"/>
          </a:p>
        </p:txBody>
      </p:sp>
      <p:sp>
        <p:nvSpPr>
          <p:cNvPr id="3" name="Text Placeholder 2">
            <a:extLst>
              <a:ext uri="{FF2B5EF4-FFF2-40B4-BE49-F238E27FC236}">
                <a16:creationId xmlns:a16="http://schemas.microsoft.com/office/drawing/2014/main" id="{386C5EF2-25DB-074C-82CB-BF190353ED51}"/>
              </a:ext>
            </a:extLst>
          </p:cNvPr>
          <p:cNvSpPr>
            <a:spLocks noGrp="1"/>
          </p:cNvSpPr>
          <p:nvPr>
            <p:ph type="body" idx="1"/>
          </p:nvPr>
        </p:nvSpPr>
        <p:spPr>
          <a:xfrm>
            <a:off x="423512" y="1017923"/>
            <a:ext cx="11309684" cy="4632107"/>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KE" dirty="0"/>
          </a:p>
        </p:txBody>
      </p:sp>
      <p:sp>
        <p:nvSpPr>
          <p:cNvPr id="4" name="MSIPCMContentMarking" descr="{&quot;HashCode&quot;:-1585510068,&quot;Placement&quot;:&quot;Footer&quot;,&quot;Top&quot;:519.343,&quot;Left&quot;:895.7167,&quot;SlideWidth&quot;:960,&quot;SlideHeight&quot;:540}">
            <a:extLst>
              <a:ext uri="{FF2B5EF4-FFF2-40B4-BE49-F238E27FC236}">
                <a16:creationId xmlns:a16="http://schemas.microsoft.com/office/drawing/2014/main" id="{D9D3576C-5666-6FEB-F116-2FB1CD5E55E7}"/>
              </a:ext>
            </a:extLst>
          </p:cNvPr>
          <p:cNvSpPr txBox="1"/>
          <p:nvPr userDrawn="1"/>
        </p:nvSpPr>
        <p:spPr>
          <a:xfrm>
            <a:off x="11375602" y="6595656"/>
            <a:ext cx="816398" cy="262344"/>
          </a:xfrm>
          <a:prstGeom prst="rect">
            <a:avLst/>
          </a:prstGeom>
          <a:noFill/>
        </p:spPr>
        <p:txBody>
          <a:bodyPr vert="horz" wrap="square" lIns="0" tIns="0" rIns="0" bIns="0" rtlCol="0" anchor="ctr" anchorCtr="1">
            <a:spAutoFit/>
          </a:bodyPr>
          <a:lstStyle/>
          <a:p>
            <a:pPr algn="r">
              <a:spcBef>
                <a:spcPts val="0"/>
              </a:spcBef>
              <a:spcAft>
                <a:spcPts val="0"/>
              </a:spcAft>
            </a:pPr>
            <a:r>
              <a:rPr lang="en-US" sz="1000">
                <a:solidFill>
                  <a:srgbClr val="000000"/>
                </a:solidFill>
                <a:latin typeface="Calibri" panose="020F0502020204030204" pitchFamily="34" charset="0"/>
              </a:rPr>
              <a:t>C1 - Public</a:t>
            </a:r>
            <a:endParaRPr lang="en-KE" sz="1000">
              <a:solidFill>
                <a:srgbClr val="000000"/>
              </a:solidFill>
              <a:latin typeface="Calibri" panose="020F0502020204030204" pitchFamily="34" charset="0"/>
            </a:endParaRPr>
          </a:p>
        </p:txBody>
      </p:sp>
    </p:spTree>
    <p:extLst>
      <p:ext uri="{BB962C8B-B14F-4D97-AF65-F5344CB8AC3E}">
        <p14:creationId xmlns:p14="http://schemas.microsoft.com/office/powerpoint/2010/main" val="2798153350"/>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2" r:id="rId3"/>
    <p:sldLayoutId id="2147483665" r:id="rId4"/>
    <p:sldLayoutId id="2147483666" r:id="rId5"/>
    <p:sldLayoutId id="2147483664" r:id="rId6"/>
    <p:sldLayoutId id="2147483668" r:id="rId7"/>
    <p:sldLayoutId id="2147483667" r:id="rId8"/>
    <p:sldLayoutId id="2147483670" r:id="rId9"/>
    <p:sldLayoutId id="2147483669" r:id="rId10"/>
    <p:sldLayoutId id="2147483671" r:id="rId11"/>
    <p:sldLayoutId id="2147483672" r:id="rId12"/>
    <p:sldLayoutId id="2147483649" r:id="rId13"/>
    <p:sldLayoutId id="2147483660" r:id="rId14"/>
    <p:sldLayoutId id="2147483650" r:id="rId15"/>
    <p:sldLayoutId id="2147483651" r:id="rId16"/>
    <p:sldLayoutId id="2147483652" r:id="rId17"/>
    <p:sldLayoutId id="2147483653" r:id="rId18"/>
    <p:sldLayoutId id="2147483654" r:id="rId19"/>
    <p:sldLayoutId id="2147483655" r:id="rId20"/>
    <p:sldLayoutId id="2147483656" r:id="rId21"/>
    <p:sldLayoutId id="2147483657" r:id="rId22"/>
    <p:sldLayoutId id="2147483658" r:id="rId23"/>
    <p:sldLayoutId id="2147483659" r:id="rId24"/>
    <p:sldLayoutId id="2147483673" r:id="rId25"/>
  </p:sldLayoutIdLst>
  <p:txStyles>
    <p:titleStyle>
      <a:lvl1pPr algn="l" defTabSz="914400" rtl="0" eaLnBrk="1" latinLnBrk="0" hangingPunct="1">
        <a:lnSpc>
          <a:spcPct val="90000"/>
        </a:lnSpc>
        <a:spcBef>
          <a:spcPct val="0"/>
        </a:spcBef>
        <a:buNone/>
        <a:defRPr sz="3600" b="1" kern="1200">
          <a:solidFill>
            <a:srgbClr val="29A149"/>
          </a:solidFill>
          <a:latin typeface="Tw Cen MT" panose="020B0602020104020603" pitchFamily="34"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w Cen MT" panose="020B06020201040206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w Cen MT" panose="020B06020201040206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w Cen MT" panose="020B06020201040206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w Cen MT" panose="020B06020201040206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w Cen MT" panose="020B06020201040206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K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E2A869-F8FE-9B4E-BA9A-16230328C9B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pic>
        <p:nvPicPr>
          <p:cNvPr id="4" name="Picture 3">
            <a:extLst>
              <a:ext uri="{FF2B5EF4-FFF2-40B4-BE49-F238E27FC236}">
                <a16:creationId xmlns:a16="http://schemas.microsoft.com/office/drawing/2014/main" id="{7017454E-C885-8F1A-3007-CD34CFA67AA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46997" y="201087"/>
            <a:ext cx="1698004" cy="652194"/>
          </a:xfrm>
          <a:prstGeom prst="rect">
            <a:avLst/>
          </a:prstGeom>
        </p:spPr>
      </p:pic>
      <p:sp>
        <p:nvSpPr>
          <p:cNvPr id="2" name="TextBox 1">
            <a:extLst>
              <a:ext uri="{FF2B5EF4-FFF2-40B4-BE49-F238E27FC236}">
                <a16:creationId xmlns:a16="http://schemas.microsoft.com/office/drawing/2014/main" id="{A2D6D17F-FBAE-C9DA-44BC-AC7B9867948C}"/>
              </a:ext>
            </a:extLst>
          </p:cNvPr>
          <p:cNvSpPr txBox="1"/>
          <p:nvPr/>
        </p:nvSpPr>
        <p:spPr>
          <a:xfrm>
            <a:off x="1701479" y="2383700"/>
            <a:ext cx="10139422" cy="1661993"/>
          </a:xfrm>
          <a:prstGeom prst="rect">
            <a:avLst/>
          </a:prstGeom>
          <a:noFill/>
        </p:spPr>
        <p:txBody>
          <a:bodyPr wrap="square" rtlCol="0">
            <a:spAutoFit/>
          </a:bodyPr>
          <a:lstStyle/>
          <a:p>
            <a:pPr algn="l"/>
            <a:endParaRPr lang="en-KE" sz="3600" b="0" i="0" u="none" strike="noStrike" baseline="0" dirty="0">
              <a:solidFill>
                <a:srgbClr val="000000"/>
              </a:solidFill>
              <a:latin typeface="Gill Sans MT" panose="020B0502020104020203" pitchFamily="34" charset="0"/>
            </a:endParaRPr>
          </a:p>
          <a:p>
            <a:r>
              <a:rPr lang="en-US" sz="3600" b="0" i="0" u="none" strike="noStrike" baseline="0" dirty="0">
                <a:solidFill>
                  <a:srgbClr val="000000"/>
                </a:solidFill>
                <a:latin typeface="Gill Sans MT" panose="020B0502020104020203" pitchFamily="34" charset="0"/>
              </a:rPr>
              <a:t> </a:t>
            </a:r>
            <a:r>
              <a:rPr lang="en-US" sz="6600" b="1" i="0" u="none" strike="noStrike" baseline="0" dirty="0">
                <a:solidFill>
                  <a:srgbClr val="FFFFFF"/>
                </a:solidFill>
                <a:latin typeface="Gill Sans MT" panose="020B0502020104020203" pitchFamily="34" charset="0"/>
              </a:rPr>
              <a:t>CAPSTONE PROJECT</a:t>
            </a:r>
            <a:r>
              <a:rPr lang="en-US" sz="6600" b="0" i="0" u="none" strike="noStrike" baseline="0" dirty="0">
                <a:solidFill>
                  <a:srgbClr val="FFFFFF"/>
                </a:solidFill>
                <a:latin typeface="Gill Sans MT" panose="020B0502020104020203" pitchFamily="34" charset="0"/>
              </a:rPr>
              <a:t>	</a:t>
            </a:r>
          </a:p>
        </p:txBody>
      </p:sp>
      <p:sp>
        <p:nvSpPr>
          <p:cNvPr id="7" name="TextBox 6">
            <a:extLst>
              <a:ext uri="{FF2B5EF4-FFF2-40B4-BE49-F238E27FC236}">
                <a16:creationId xmlns:a16="http://schemas.microsoft.com/office/drawing/2014/main" id="{2F4AD20A-DDC3-91A3-DB52-C67FF31878CE}"/>
              </a:ext>
            </a:extLst>
          </p:cNvPr>
          <p:cNvSpPr txBox="1"/>
          <p:nvPr/>
        </p:nvSpPr>
        <p:spPr>
          <a:xfrm>
            <a:off x="4073324" y="4074211"/>
            <a:ext cx="6499184" cy="615553"/>
          </a:xfrm>
          <a:prstGeom prst="rect">
            <a:avLst/>
          </a:prstGeom>
          <a:noFill/>
        </p:spPr>
        <p:txBody>
          <a:bodyPr wrap="square">
            <a:spAutoFit/>
          </a:bodyPr>
          <a:lstStyle/>
          <a:p>
            <a:pPr algn="l"/>
            <a:endParaRPr lang="en-KE" sz="1200" b="0" i="0" u="none" strike="noStrike" baseline="0" dirty="0">
              <a:solidFill>
                <a:srgbClr val="000000"/>
              </a:solidFill>
              <a:latin typeface="Century Gothic" panose="020B0502020202020204" pitchFamily="34" charset="0"/>
            </a:endParaRPr>
          </a:p>
          <a:p>
            <a:r>
              <a:rPr lang="en-US" sz="1200" b="0" i="0" u="none" strike="noStrike" baseline="0" dirty="0">
                <a:solidFill>
                  <a:srgbClr val="FFC000"/>
                </a:solidFill>
                <a:latin typeface="Century Gothic" panose="020B0502020202020204" pitchFamily="34" charset="0"/>
              </a:rPr>
              <a:t> </a:t>
            </a:r>
            <a:r>
              <a:rPr lang="en-US" sz="2200" b="0" i="1" u="none" strike="noStrike" baseline="0" dirty="0">
                <a:solidFill>
                  <a:srgbClr val="FFC000"/>
                </a:solidFill>
                <a:latin typeface="Century Gothic" panose="020B0502020202020204" pitchFamily="34" charset="0"/>
              </a:rPr>
              <a:t>Automated SIM Recycling </a:t>
            </a:r>
            <a:r>
              <a:rPr lang="en-US" sz="2200" i="1" dirty="0">
                <a:solidFill>
                  <a:srgbClr val="FFC000"/>
                </a:solidFill>
                <a:latin typeface="Century Gothic" panose="020B0502020202020204" pitchFamily="34" charset="0"/>
              </a:rPr>
              <a:t>P</a:t>
            </a:r>
            <a:r>
              <a:rPr lang="en-US" sz="2200" b="0" i="1" u="none" strike="noStrike" baseline="0" dirty="0">
                <a:solidFill>
                  <a:srgbClr val="FFC000"/>
                </a:solidFill>
                <a:latin typeface="Century Gothic" panose="020B0502020202020204" pitchFamily="34" charset="0"/>
              </a:rPr>
              <a:t>ipeline </a:t>
            </a:r>
            <a:r>
              <a:rPr lang="en-US" sz="2200" b="0" i="0" u="none" strike="noStrike" baseline="0" dirty="0">
                <a:solidFill>
                  <a:srgbClr val="FFC000"/>
                </a:solidFill>
                <a:latin typeface="Arial" panose="020B0604020202020204" pitchFamily="34" charset="0"/>
              </a:rPr>
              <a:t>	</a:t>
            </a:r>
          </a:p>
        </p:txBody>
      </p:sp>
      <p:sp>
        <p:nvSpPr>
          <p:cNvPr id="8" name="TextBox 7">
            <a:extLst>
              <a:ext uri="{FF2B5EF4-FFF2-40B4-BE49-F238E27FC236}">
                <a16:creationId xmlns:a16="http://schemas.microsoft.com/office/drawing/2014/main" id="{1201D03C-3B0F-572A-C346-87FCCCD60091}"/>
              </a:ext>
            </a:extLst>
          </p:cNvPr>
          <p:cNvSpPr txBox="1"/>
          <p:nvPr/>
        </p:nvSpPr>
        <p:spPr>
          <a:xfrm>
            <a:off x="3957970" y="5422223"/>
            <a:ext cx="6214730" cy="307777"/>
          </a:xfrm>
          <a:prstGeom prst="rect">
            <a:avLst/>
          </a:prstGeom>
          <a:noFill/>
        </p:spPr>
        <p:txBody>
          <a:bodyPr wrap="square">
            <a:spAutoFit/>
          </a:bodyPr>
          <a:lstStyle/>
          <a:p>
            <a:r>
              <a:rPr lang="en-US" sz="1400" dirty="0">
                <a:solidFill>
                  <a:schemeClr val="bg1"/>
                </a:solidFill>
                <a:latin typeface="Century Gothic" panose="020B0502020202020204" pitchFamily="34" charset="0"/>
              </a:rPr>
              <a:t>Project</a:t>
            </a:r>
            <a:r>
              <a:rPr lang="en-US" sz="1400" b="0" i="0" u="none" strike="noStrike" baseline="0" dirty="0">
                <a:solidFill>
                  <a:schemeClr val="bg1"/>
                </a:solidFill>
                <a:latin typeface="Century Gothic" panose="020B0502020202020204" pitchFamily="34" charset="0"/>
              </a:rPr>
              <a:t> by: Philemon Langat, Daniel Kimani &amp; Simeon Awitti</a:t>
            </a:r>
            <a:endParaRPr lang="en-KE" sz="14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40520139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B11A8E-9731-ABF6-1540-1A504DF96E8D}"/>
              </a:ext>
            </a:extLst>
          </p:cNvPr>
          <p:cNvSpPr>
            <a:spLocks noGrp="1"/>
          </p:cNvSpPr>
          <p:nvPr>
            <p:ph type="title"/>
          </p:nvPr>
        </p:nvSpPr>
        <p:spPr>
          <a:xfrm>
            <a:off x="280737" y="84910"/>
            <a:ext cx="10920663" cy="683459"/>
          </a:xfrm>
        </p:spPr>
        <p:txBody>
          <a:bodyPr/>
          <a:lstStyle/>
          <a:p>
            <a:r>
              <a:rPr lang="en-US" sz="1800" b="1" i="0" u="none" strike="noStrike" baseline="0" dirty="0">
                <a:solidFill>
                  <a:srgbClr val="286A40"/>
                </a:solidFill>
                <a:latin typeface="Gill Sans MT" panose="020B0502020104020203" pitchFamily="34" charset="0"/>
              </a:rPr>
              <a:t>Scope and Workplan </a:t>
            </a:r>
            <a:endParaRPr lang="en-KE" sz="1800" dirty="0">
              <a:latin typeface="Century Gothic" panose="020B0502020202020204" pitchFamily="34" charset="0"/>
            </a:endParaRPr>
          </a:p>
        </p:txBody>
      </p:sp>
      <p:sp>
        <p:nvSpPr>
          <p:cNvPr id="5" name="TextBox 4">
            <a:extLst>
              <a:ext uri="{FF2B5EF4-FFF2-40B4-BE49-F238E27FC236}">
                <a16:creationId xmlns:a16="http://schemas.microsoft.com/office/drawing/2014/main" id="{03FBFBB9-0927-1F18-5E5A-70689BD15953}"/>
              </a:ext>
            </a:extLst>
          </p:cNvPr>
          <p:cNvSpPr txBox="1"/>
          <p:nvPr/>
        </p:nvSpPr>
        <p:spPr>
          <a:xfrm>
            <a:off x="903768" y="1071846"/>
            <a:ext cx="2905485" cy="399609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a:spAutoFit/>
          </a:bodyPr>
          <a:lstStyle/>
          <a:p>
            <a:pPr>
              <a:lnSpc>
                <a:spcPct val="107000"/>
              </a:lnSpc>
              <a:spcAft>
                <a:spcPts val="800"/>
              </a:spcAft>
            </a:pPr>
            <a:r>
              <a:rPr lang="en-US" sz="1600" b="1" dirty="0">
                <a:latin typeface="Century Gothic" panose="020B0502020202020204" pitchFamily="34" charset="0"/>
                <a:ea typeface="Calibri" panose="020F0502020204030204" pitchFamily="34" charset="0"/>
                <a:cs typeface="Times New Roman" panose="02020603050405020304" pitchFamily="18" charset="0"/>
              </a:rPr>
              <a:t>I</a:t>
            </a:r>
            <a:r>
              <a:rPr lang="en-US" sz="16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nformation to be archived</a:t>
            </a:r>
            <a:endParaRPr lang="en-KE" sz="16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16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MSISDN</a:t>
            </a:r>
            <a:endParaRPr lang="en-KE" sz="16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16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Product ID</a:t>
            </a:r>
            <a:endParaRPr lang="en-KE" sz="16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16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Product name</a:t>
            </a:r>
            <a:endParaRPr lang="en-KE" sz="16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16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IMSI</a:t>
            </a:r>
            <a:endParaRPr lang="en-KE" sz="16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16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Date created</a:t>
            </a:r>
            <a:endParaRPr lang="en-KE" sz="16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16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Created by</a:t>
            </a:r>
            <a:endParaRPr lang="en-KE" sz="16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16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Date updated</a:t>
            </a:r>
            <a:endParaRPr lang="en-KE" sz="16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16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Date initiated</a:t>
            </a:r>
            <a:endParaRPr lang="en-KE" sz="16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16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Recycle channel</a:t>
            </a:r>
            <a:endParaRPr lang="en-KE" sz="16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16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Archival status</a:t>
            </a:r>
            <a:endParaRPr lang="en-KE" sz="16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CD920D03-BAC6-F6B7-9A3C-637E814FF373}"/>
              </a:ext>
            </a:extLst>
          </p:cNvPr>
          <p:cNvSpPr txBox="1"/>
          <p:nvPr/>
        </p:nvSpPr>
        <p:spPr>
          <a:xfrm>
            <a:off x="5241851" y="835887"/>
            <a:ext cx="6809412" cy="701539"/>
          </a:xfrm>
          <a:prstGeom prst="rect">
            <a:avLst/>
          </a:prstGeom>
          <a:gradFill>
            <a:gsLst>
              <a:gs pos="7000">
                <a:srgbClr val="00B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a:spAutoFit/>
          </a:bodyPr>
          <a:lstStyle/>
          <a:p>
            <a:pPr>
              <a:lnSpc>
                <a:spcPct val="107000"/>
              </a:lnSpc>
              <a:spcAft>
                <a:spcPts val="800"/>
              </a:spcAft>
            </a:pPr>
            <a:r>
              <a:rPr lang="en-US" sz="1600" b="1" dirty="0">
                <a:solidFill>
                  <a:srgbClr val="202124"/>
                </a:solidFill>
                <a:latin typeface="Roboto" panose="02000000000000000000" pitchFamily="2" charset="0"/>
                <a:ea typeface="Calibri" panose="020F0502020204030204" pitchFamily="34" charset="0"/>
                <a:cs typeface="Times New Roman" panose="02020603050405020304" pitchFamily="18" charset="0"/>
              </a:rPr>
              <a:t>Live Demo</a:t>
            </a:r>
            <a:endParaRPr lang="en-KE" sz="16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KE" sz="16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F243D482-582D-FD22-8F83-619AD530989A}"/>
              </a:ext>
            </a:extLst>
          </p:cNvPr>
          <p:cNvPicPr>
            <a:picLocks noChangeAspect="1"/>
          </p:cNvPicPr>
          <p:nvPr/>
        </p:nvPicPr>
        <p:blipFill>
          <a:blip r:embed="rId2"/>
          <a:stretch>
            <a:fillRect/>
          </a:stretch>
        </p:blipFill>
        <p:spPr>
          <a:xfrm>
            <a:off x="5241851" y="1630295"/>
            <a:ext cx="6809412" cy="4238878"/>
          </a:xfrm>
          <a:prstGeom prst="rect">
            <a:avLst/>
          </a:prstGeom>
        </p:spPr>
      </p:pic>
    </p:spTree>
    <p:extLst>
      <p:ext uri="{BB962C8B-B14F-4D97-AF65-F5344CB8AC3E}">
        <p14:creationId xmlns:p14="http://schemas.microsoft.com/office/powerpoint/2010/main" val="3183535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E2A869-F8FE-9B4E-BA9A-16230328C9B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554272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E2A869-F8FE-9B4E-BA9A-16230328C9B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Title 3">
            <a:extLst>
              <a:ext uri="{FF2B5EF4-FFF2-40B4-BE49-F238E27FC236}">
                <a16:creationId xmlns:a16="http://schemas.microsoft.com/office/drawing/2014/main" id="{0CB11A8E-9731-ABF6-1540-1A504DF96E8D}"/>
              </a:ext>
            </a:extLst>
          </p:cNvPr>
          <p:cNvSpPr>
            <a:spLocks noGrp="1"/>
          </p:cNvSpPr>
          <p:nvPr>
            <p:ph type="title"/>
          </p:nvPr>
        </p:nvSpPr>
        <p:spPr>
          <a:xfrm>
            <a:off x="433137" y="710367"/>
            <a:ext cx="10920663" cy="285494"/>
          </a:xfrm>
        </p:spPr>
        <p:txBody>
          <a:bodyPr/>
          <a:lstStyle/>
          <a:p>
            <a:r>
              <a:rPr kumimoji="0" lang="en-US" sz="2000" b="1" i="0" u="none" strike="noStrike" kern="1200" cap="none" spc="0" normalizeH="0" baseline="0" noProof="0" dirty="0">
                <a:ln>
                  <a:noFill/>
                </a:ln>
                <a:solidFill>
                  <a:srgbClr val="FF0000"/>
                </a:solidFill>
                <a:effectLst/>
                <a:uLnTx/>
                <a:uFillTx/>
                <a:latin typeface="Century Gothic" panose="020B0502020202020204" pitchFamily="34" charset="0"/>
                <a:ea typeface="+mn-ea"/>
                <a:cs typeface="Futura Medium" panose="020B0602020204020303" pitchFamily="34" charset="-79"/>
              </a:rPr>
              <a:t>Project</a:t>
            </a:r>
            <a:r>
              <a:rPr kumimoji="0" lang="en-US" sz="3600" b="1" i="0" u="none" strike="noStrike" kern="1200" cap="none" spc="0" normalizeH="0" baseline="0" noProof="0" dirty="0">
                <a:ln>
                  <a:noFill/>
                </a:ln>
                <a:solidFill>
                  <a:srgbClr val="FF0000"/>
                </a:solidFill>
                <a:effectLst/>
                <a:uLnTx/>
                <a:uFillTx/>
                <a:latin typeface="Century Gothic" panose="020B0502020202020204" pitchFamily="34" charset="0"/>
                <a:ea typeface="+mn-ea"/>
                <a:cs typeface="Futura Medium" panose="020B0602020204020303" pitchFamily="34" charset="-79"/>
              </a:rPr>
              <a:t>| </a:t>
            </a:r>
            <a:r>
              <a:rPr kumimoji="0" lang="en-US" sz="2000" b="1" i="0" u="none" strike="noStrike" kern="1200" cap="none" spc="0" normalizeH="0" baseline="0" noProof="0" dirty="0">
                <a:ln>
                  <a:noFill/>
                </a:ln>
                <a:solidFill>
                  <a:srgbClr val="00B050"/>
                </a:solidFill>
                <a:effectLst/>
                <a:uLnTx/>
                <a:uFillTx/>
                <a:latin typeface="Century Gothic" panose="020B0502020202020204" pitchFamily="34" charset="0"/>
                <a:ea typeface="+mn-ea"/>
                <a:cs typeface="Futura Medium" panose="020B0602020204020303" pitchFamily="34" charset="-79"/>
              </a:rPr>
              <a:t>Guide</a:t>
            </a:r>
            <a:br>
              <a:rPr kumimoji="0" lang="fr-FR" sz="3600" b="1" i="0" u="none" strike="noStrike" kern="1200" cap="none" spc="0" normalizeH="0" baseline="0" noProof="0" dirty="0">
                <a:ln>
                  <a:noFill/>
                </a:ln>
                <a:solidFill>
                  <a:srgbClr val="00B050"/>
                </a:solidFill>
                <a:effectLst/>
                <a:uLnTx/>
                <a:uFillTx/>
                <a:latin typeface="Century Gothic" panose="020B0502020202020204" pitchFamily="34" charset="0"/>
                <a:ea typeface="+mn-ea"/>
                <a:cs typeface="Futura Medium" panose="020B0602020204020303" pitchFamily="34" charset="-79"/>
              </a:rPr>
            </a:br>
            <a:endParaRPr lang="en-KE" dirty="0"/>
          </a:p>
        </p:txBody>
      </p:sp>
      <p:sp>
        <p:nvSpPr>
          <p:cNvPr id="6" name="Content Placeholder 5">
            <a:extLst>
              <a:ext uri="{FF2B5EF4-FFF2-40B4-BE49-F238E27FC236}">
                <a16:creationId xmlns:a16="http://schemas.microsoft.com/office/drawing/2014/main" id="{1D4782CE-2EBA-91ED-E763-23A6ABE03372}"/>
              </a:ext>
            </a:extLst>
          </p:cNvPr>
          <p:cNvSpPr>
            <a:spLocks noGrp="1"/>
          </p:cNvSpPr>
          <p:nvPr>
            <p:ph idx="1"/>
          </p:nvPr>
        </p:nvSpPr>
        <p:spPr>
          <a:xfrm>
            <a:off x="433138" y="1037122"/>
            <a:ext cx="7417772" cy="4783756"/>
          </a:xfrm>
        </p:spPr>
        <p:txBody>
          <a:bodyPr>
            <a:normAutofit/>
          </a:bodyPr>
          <a:lstStyle/>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defRPr/>
            </a:pPr>
            <a:r>
              <a:rPr lang="en-US" sz="2000" dirty="0">
                <a:latin typeface="Century Gothic" panose="020B0502020202020204" pitchFamily="34" charset="0"/>
              </a:rPr>
              <a:t>Project Background &amp; Solution Summary</a:t>
            </a:r>
            <a:endParaRPr lang="en-US" altLang="en-US" sz="2000" dirty="0">
              <a:latin typeface="Century Gothic" panose="020B0502020202020204" pitchFamily="34" charset="0"/>
            </a:endParaRPr>
          </a:p>
          <a:p>
            <a:pPr marL="285750" indent="-285750" eaLnBrk="0" fontAlgn="base" hangingPunct="0">
              <a:lnSpc>
                <a:spcPct val="150000"/>
              </a:lnSpc>
              <a:spcBef>
                <a:spcPct val="0"/>
              </a:spcBef>
              <a:spcAft>
                <a:spcPct val="0"/>
              </a:spcAft>
              <a:buFont typeface="Wingdings" panose="05000000000000000000" pitchFamily="2" charset="2"/>
              <a:buChar char="q"/>
              <a:defRPr/>
            </a:pPr>
            <a:r>
              <a:rPr lang="en-US" sz="2000" dirty="0">
                <a:latin typeface="Century Gothic" panose="020B0502020202020204" pitchFamily="34" charset="0"/>
              </a:rPr>
              <a:t>Objectives </a:t>
            </a:r>
          </a:p>
          <a:p>
            <a:pPr marL="285750" indent="-285750" eaLnBrk="0" fontAlgn="base" hangingPunct="0">
              <a:lnSpc>
                <a:spcPct val="150000"/>
              </a:lnSpc>
              <a:spcBef>
                <a:spcPct val="0"/>
              </a:spcBef>
              <a:spcAft>
                <a:spcPct val="0"/>
              </a:spcAft>
              <a:buFont typeface="Wingdings" panose="05000000000000000000" pitchFamily="2" charset="2"/>
              <a:buChar char="q"/>
              <a:defRPr/>
            </a:pPr>
            <a:r>
              <a:rPr lang="en-US" sz="2000" dirty="0">
                <a:latin typeface="Century Gothic" panose="020B0502020202020204" pitchFamily="34" charset="0"/>
              </a:rPr>
              <a:t>Benefits</a:t>
            </a:r>
          </a:p>
          <a:p>
            <a:pPr marL="285750" indent="-285750" eaLnBrk="0" fontAlgn="base" hangingPunct="0">
              <a:lnSpc>
                <a:spcPct val="150000"/>
              </a:lnSpc>
              <a:spcBef>
                <a:spcPct val="0"/>
              </a:spcBef>
              <a:spcAft>
                <a:spcPct val="0"/>
              </a:spcAft>
              <a:buFont typeface="Wingdings" panose="05000000000000000000" pitchFamily="2" charset="2"/>
              <a:buChar char="q"/>
              <a:defRPr/>
            </a:pPr>
            <a:r>
              <a:rPr lang="en-US" sz="2000" dirty="0">
                <a:latin typeface="Century Gothic" panose="020B0502020202020204" pitchFamily="34" charset="0"/>
              </a:rPr>
              <a:t>Scope and workplan</a:t>
            </a:r>
          </a:p>
          <a:p>
            <a:pPr marL="285750" indent="-285750" eaLnBrk="0" fontAlgn="base" hangingPunct="0">
              <a:lnSpc>
                <a:spcPct val="150000"/>
              </a:lnSpc>
              <a:spcBef>
                <a:spcPct val="0"/>
              </a:spcBef>
              <a:spcAft>
                <a:spcPct val="0"/>
              </a:spcAft>
              <a:buFont typeface="Wingdings" panose="05000000000000000000" pitchFamily="2" charset="2"/>
              <a:buChar char="q"/>
              <a:defRPr/>
            </a:pPr>
            <a:r>
              <a:rPr lang="en-US" sz="2000" dirty="0">
                <a:latin typeface="Century Gothic" panose="020B0502020202020204" pitchFamily="34" charset="0"/>
              </a:rPr>
              <a:t>Solution Design</a:t>
            </a:r>
            <a:endParaRPr lang="en-US" altLang="en-US" sz="2000" dirty="0">
              <a:latin typeface="Century Gothic" panose="020B050202020202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defRPr/>
            </a:pPr>
            <a:r>
              <a:rPr lang="en-US" altLang="en-US" sz="2000" dirty="0">
                <a:latin typeface="Century Gothic" panose="020B0502020202020204" pitchFamily="34" charset="0"/>
              </a:rPr>
              <a:t>Algorithms and Techniques</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defRPr/>
            </a:pPr>
            <a:r>
              <a:rPr lang="en-US" altLang="en-US" sz="2000" dirty="0">
                <a:latin typeface="Century Gothic" panose="020B0502020202020204" pitchFamily="34" charset="0"/>
              </a:rPr>
              <a:t>Conclusion</a:t>
            </a:r>
          </a:p>
        </p:txBody>
      </p:sp>
    </p:spTree>
    <p:extLst>
      <p:ext uri="{BB962C8B-B14F-4D97-AF65-F5344CB8AC3E}">
        <p14:creationId xmlns:p14="http://schemas.microsoft.com/office/powerpoint/2010/main" val="2989618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B11A8E-9731-ABF6-1540-1A504DF96E8D}"/>
              </a:ext>
            </a:extLst>
          </p:cNvPr>
          <p:cNvSpPr>
            <a:spLocks noGrp="1"/>
          </p:cNvSpPr>
          <p:nvPr>
            <p:ph type="title"/>
          </p:nvPr>
        </p:nvSpPr>
        <p:spPr>
          <a:xfrm>
            <a:off x="433137" y="345241"/>
            <a:ext cx="10920663" cy="365126"/>
          </a:xfrm>
        </p:spPr>
        <p:txBody>
          <a:bodyPr/>
          <a:lstStyle/>
          <a:p>
            <a:r>
              <a:rPr lang="en-US" sz="2000" dirty="0">
                <a:latin typeface="Century Gothic" panose="020B0502020202020204" pitchFamily="34" charset="0"/>
              </a:rPr>
              <a:t>Project Background &amp; Solution Summary</a:t>
            </a:r>
            <a:endParaRPr lang="en-KE" sz="2000" dirty="0">
              <a:latin typeface="Century Gothic" panose="020B0502020202020204" pitchFamily="34" charset="0"/>
            </a:endParaRPr>
          </a:p>
        </p:txBody>
      </p:sp>
      <p:sp>
        <p:nvSpPr>
          <p:cNvPr id="2" name="Rectangle: Rounded Corners 1">
            <a:extLst>
              <a:ext uri="{FF2B5EF4-FFF2-40B4-BE49-F238E27FC236}">
                <a16:creationId xmlns:a16="http://schemas.microsoft.com/office/drawing/2014/main" id="{0C082950-5FC8-B193-7C29-6ADEDA50E706}"/>
              </a:ext>
            </a:extLst>
          </p:cNvPr>
          <p:cNvSpPr/>
          <p:nvPr/>
        </p:nvSpPr>
        <p:spPr>
          <a:xfrm>
            <a:off x="433137" y="1041401"/>
            <a:ext cx="11081923" cy="4593856"/>
          </a:xfrm>
          <a:prstGeom prst="roundRect">
            <a:avLst/>
          </a:prstGeom>
          <a:solidFill>
            <a:schemeClr val="accent5">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sz="2400" b="1" dirty="0">
                <a:solidFill>
                  <a:srgbClr val="000000"/>
                </a:solidFill>
                <a:latin typeface="Century Gothic" panose="020B0502020202020204" pitchFamily="34" charset="0"/>
              </a:rPr>
              <a:t>Introduction</a:t>
            </a:r>
          </a:p>
          <a:p>
            <a:pPr marL="0" indent="0">
              <a:buNone/>
            </a:pPr>
            <a:endParaRPr lang="en-US" sz="2400" b="1" dirty="0">
              <a:solidFill>
                <a:srgbClr val="000000"/>
              </a:solidFill>
              <a:latin typeface="Century Gothic" panose="020B0502020202020204" pitchFamily="34" charset="0"/>
            </a:endParaRPr>
          </a:p>
          <a:p>
            <a:pPr marL="0" indent="0">
              <a:buNone/>
            </a:pPr>
            <a:r>
              <a:rPr lang="en-US" sz="2400" b="0" i="0" u="none" strike="noStrike" baseline="0" dirty="0">
                <a:solidFill>
                  <a:srgbClr val="585858"/>
                </a:solidFill>
                <a:latin typeface="Century Gothic" panose="020B0502020202020204" pitchFamily="34" charset="0"/>
              </a:rPr>
              <a:t>The proposed project aims to develop an automated pipeline that recycles customer information after SIM cards are recycled and restored. The objective is to prevent customer complaints and ensure seamless access to products and services. By addressing the problem of products still being registered to previous SIM card owners, we aim to enhance customer satisfaction and streamline the customer experience. The project will involve designing and implementing a robust solution that efficiently manages customer information and ensures its accurate transfer of an MSISDN to a new SIM card owner. </a:t>
            </a:r>
            <a:endParaRPr lang="en-KE" sz="2400" dirty="0">
              <a:latin typeface="Century Gothic" panose="020B0502020202020204" pitchFamily="34" charset="0"/>
            </a:endParaRPr>
          </a:p>
        </p:txBody>
      </p:sp>
    </p:spTree>
    <p:extLst>
      <p:ext uri="{BB962C8B-B14F-4D97-AF65-F5344CB8AC3E}">
        <p14:creationId xmlns:p14="http://schemas.microsoft.com/office/powerpoint/2010/main" val="429386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B11A8E-9731-ABF6-1540-1A504DF96E8D}"/>
              </a:ext>
            </a:extLst>
          </p:cNvPr>
          <p:cNvSpPr>
            <a:spLocks noGrp="1"/>
          </p:cNvSpPr>
          <p:nvPr>
            <p:ph type="title"/>
          </p:nvPr>
        </p:nvSpPr>
        <p:spPr>
          <a:xfrm>
            <a:off x="433137" y="345241"/>
            <a:ext cx="10920663" cy="365126"/>
          </a:xfrm>
        </p:spPr>
        <p:txBody>
          <a:bodyPr/>
          <a:lstStyle/>
          <a:p>
            <a:r>
              <a:rPr lang="en-US" sz="2000" dirty="0">
                <a:latin typeface="Century Gothic" panose="020B0502020202020204" pitchFamily="34" charset="0"/>
              </a:rPr>
              <a:t>Project Background &amp; Solution Summary</a:t>
            </a:r>
            <a:endParaRPr lang="en-KE" sz="2000" dirty="0">
              <a:latin typeface="Century Gothic" panose="020B0502020202020204" pitchFamily="34" charset="0"/>
            </a:endParaRPr>
          </a:p>
        </p:txBody>
      </p:sp>
      <p:sp>
        <p:nvSpPr>
          <p:cNvPr id="6" name="Content Placeholder 5">
            <a:extLst>
              <a:ext uri="{FF2B5EF4-FFF2-40B4-BE49-F238E27FC236}">
                <a16:creationId xmlns:a16="http://schemas.microsoft.com/office/drawing/2014/main" id="{1D4782CE-2EBA-91ED-E763-23A6ABE03372}"/>
              </a:ext>
            </a:extLst>
          </p:cNvPr>
          <p:cNvSpPr>
            <a:spLocks noGrp="1"/>
          </p:cNvSpPr>
          <p:nvPr>
            <p:ph idx="1"/>
          </p:nvPr>
        </p:nvSpPr>
        <p:spPr>
          <a:xfrm>
            <a:off x="433137" y="1018572"/>
            <a:ext cx="10920663" cy="4660333"/>
          </a:xfrm>
          <a:solidFill>
            <a:schemeClr val="accent5">
              <a:lumMod val="20000"/>
              <a:lumOff val="80000"/>
            </a:schemeClr>
          </a:solidFill>
        </p:spPr>
        <p:txBody>
          <a:bodyPr/>
          <a:lstStyle/>
          <a:p>
            <a:pPr algn="l"/>
            <a:endParaRPr lang="en-KE" sz="1800" b="0" i="0" u="none" strike="noStrike" baseline="0" dirty="0">
              <a:solidFill>
                <a:srgbClr val="000000"/>
              </a:solidFill>
              <a:latin typeface="Century Gothic" panose="020B0502020202020204" pitchFamily="34" charset="0"/>
            </a:endParaRPr>
          </a:p>
          <a:p>
            <a:pPr marL="0" indent="0">
              <a:buNone/>
            </a:pPr>
            <a:r>
              <a:rPr lang="en-US" sz="2400" b="1" i="0" u="none" strike="noStrike" baseline="0" dirty="0">
                <a:solidFill>
                  <a:srgbClr val="286A40"/>
                </a:solidFill>
                <a:latin typeface="Century Gothic" panose="020B0502020202020204" pitchFamily="34" charset="0"/>
              </a:rPr>
              <a:t>Problem Statement </a:t>
            </a:r>
          </a:p>
          <a:p>
            <a:pPr marL="0" indent="0">
              <a:buNone/>
            </a:pPr>
            <a:endParaRPr lang="en-US" sz="2400" b="1" i="0" u="none" strike="noStrike" baseline="0" dirty="0">
              <a:solidFill>
                <a:srgbClr val="286A40"/>
              </a:solidFill>
              <a:latin typeface="Century Gothic" panose="020B0502020202020204" pitchFamily="34" charset="0"/>
            </a:endParaRPr>
          </a:p>
          <a:p>
            <a:pPr marL="0" indent="0">
              <a:buNone/>
            </a:pPr>
            <a:r>
              <a:rPr lang="en-US" sz="2400" b="0" i="0" u="none" strike="noStrike" baseline="0" dirty="0">
                <a:solidFill>
                  <a:srgbClr val="585858"/>
                </a:solidFill>
                <a:latin typeface="Century Gothic" panose="020B0502020202020204" pitchFamily="34" charset="0"/>
              </a:rPr>
              <a:t>The existing process of recycling and restoring SIM cards lacks a streamlined mechanism for recycling customer information, leading to issues where products or services remain linked to previous SIM card owners (</a:t>
            </a:r>
            <a:r>
              <a:rPr lang="en-US" sz="2400" b="0" i="0" u="none" strike="noStrike" baseline="0" dirty="0" err="1">
                <a:solidFill>
                  <a:srgbClr val="585858"/>
                </a:solidFill>
                <a:latin typeface="Century Gothic" panose="020B0502020202020204" pitchFamily="34" charset="0"/>
              </a:rPr>
              <a:t>mshwari</a:t>
            </a:r>
            <a:r>
              <a:rPr lang="en-US" sz="2400" b="0" i="0" u="none" strike="noStrike" baseline="0" dirty="0">
                <a:solidFill>
                  <a:srgbClr val="585858"/>
                </a:solidFill>
                <a:latin typeface="Century Gothic" panose="020B0502020202020204" pitchFamily="34" charset="0"/>
              </a:rPr>
              <a:t>/</a:t>
            </a:r>
            <a:r>
              <a:rPr lang="en-US" sz="2400" b="0" i="0" u="none" strike="noStrike" baseline="0" dirty="0" err="1">
                <a:solidFill>
                  <a:srgbClr val="585858"/>
                </a:solidFill>
                <a:latin typeface="Century Gothic" panose="020B0502020202020204" pitchFamily="34" charset="0"/>
              </a:rPr>
              <a:t>kcb</a:t>
            </a:r>
            <a:r>
              <a:rPr lang="en-US" sz="2400" b="0" i="0" u="none" strike="noStrike" baseline="0" dirty="0">
                <a:solidFill>
                  <a:srgbClr val="585858"/>
                </a:solidFill>
                <a:latin typeface="Century Gothic" panose="020B0502020202020204" pitchFamily="34" charset="0"/>
              </a:rPr>
              <a:t>-mpesa/hustler-fund). This creates confusion and inconvenience for customers, negatively impacting their user experience. To address this problem, we propose the development of an automated pipeline that will handle the recycling of customer information, ensuring smooth access to products and services for new SIM card owners. </a:t>
            </a:r>
            <a:endParaRPr lang="en-KE" sz="2400" b="0" i="0" u="none" strike="noStrike" baseline="0" dirty="0">
              <a:solidFill>
                <a:srgbClr val="000000"/>
              </a:solidFill>
              <a:latin typeface="Century Gothic" panose="020B0502020202020204" pitchFamily="34" charset="0"/>
            </a:endParaRPr>
          </a:p>
        </p:txBody>
      </p:sp>
    </p:spTree>
    <p:extLst>
      <p:ext uri="{BB962C8B-B14F-4D97-AF65-F5344CB8AC3E}">
        <p14:creationId xmlns:p14="http://schemas.microsoft.com/office/powerpoint/2010/main" val="1351996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E2A869-F8FE-9B4E-BA9A-16230328C9B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0A069676-C7F7-6CDB-B665-EA585B5908FB}"/>
              </a:ext>
            </a:extLst>
          </p:cNvPr>
          <p:cNvSpPr txBox="1"/>
          <p:nvPr/>
        </p:nvSpPr>
        <p:spPr>
          <a:xfrm>
            <a:off x="1898821" y="2536874"/>
            <a:ext cx="8394357" cy="1107996"/>
          </a:xfrm>
          <a:prstGeom prst="rect">
            <a:avLst/>
          </a:prstGeom>
          <a:noFill/>
        </p:spPr>
        <p:txBody>
          <a:bodyPr wrap="square" rtlCol="0">
            <a:spAutoFit/>
          </a:bodyPr>
          <a:lstStyle/>
          <a:p>
            <a:pPr algn="ctr"/>
            <a:r>
              <a:rPr lang="en-KE" sz="6600" b="1" dirty="0">
                <a:solidFill>
                  <a:srgbClr val="28A247"/>
                </a:solidFill>
                <a:latin typeface="Tw Cen MT" panose="020B0602020104020603" pitchFamily="34" charset="77"/>
              </a:rPr>
              <a:t>PAGE BREAKER</a:t>
            </a:r>
          </a:p>
        </p:txBody>
      </p:sp>
      <p:sp>
        <p:nvSpPr>
          <p:cNvPr id="4" name="TextBox 3">
            <a:extLst>
              <a:ext uri="{FF2B5EF4-FFF2-40B4-BE49-F238E27FC236}">
                <a16:creationId xmlns:a16="http://schemas.microsoft.com/office/drawing/2014/main" id="{171CBEAC-63D3-4FE7-CC90-B51DE202CEA6}"/>
              </a:ext>
            </a:extLst>
          </p:cNvPr>
          <p:cNvSpPr txBox="1"/>
          <p:nvPr/>
        </p:nvSpPr>
        <p:spPr>
          <a:xfrm>
            <a:off x="1898369" y="3416858"/>
            <a:ext cx="8394357" cy="492443"/>
          </a:xfrm>
          <a:prstGeom prst="rect">
            <a:avLst/>
          </a:prstGeom>
          <a:noFill/>
        </p:spPr>
        <p:txBody>
          <a:bodyPr wrap="square" rtlCol="0">
            <a:spAutoFit/>
          </a:bodyPr>
          <a:lstStyle/>
          <a:p>
            <a:pPr algn="ctr"/>
            <a:r>
              <a:rPr lang="en-KE" sz="2600" b="1" dirty="0">
                <a:solidFill>
                  <a:srgbClr val="29A149"/>
                </a:solidFill>
                <a:latin typeface="Tw Cen MT" panose="020B0602020104020603" pitchFamily="34" charset="77"/>
              </a:rPr>
              <a:t>COPY WILL BE PLACED HERE</a:t>
            </a:r>
          </a:p>
        </p:txBody>
      </p:sp>
      <p:pic>
        <p:nvPicPr>
          <p:cNvPr id="6" name="Picture 5">
            <a:extLst>
              <a:ext uri="{FF2B5EF4-FFF2-40B4-BE49-F238E27FC236}">
                <a16:creationId xmlns:a16="http://schemas.microsoft.com/office/drawing/2014/main" id="{2451C582-805A-9B06-0CDA-55B93D7AE1DC}"/>
              </a:ext>
            </a:extLst>
          </p:cNvPr>
          <p:cNvPicPr>
            <a:picLocks noChangeAspect="1"/>
          </p:cNvPicPr>
          <p:nvPr/>
        </p:nvPicPr>
        <p:blipFill>
          <a:blip r:embed="rId3"/>
          <a:stretch>
            <a:fillRect/>
          </a:stretch>
        </p:blipFill>
        <p:spPr>
          <a:xfrm>
            <a:off x="-453" y="125730"/>
            <a:ext cx="12192000" cy="5525770"/>
          </a:xfrm>
          <a:prstGeom prst="rect">
            <a:avLst/>
          </a:prstGeom>
        </p:spPr>
      </p:pic>
    </p:spTree>
    <p:extLst>
      <p:ext uri="{BB962C8B-B14F-4D97-AF65-F5344CB8AC3E}">
        <p14:creationId xmlns:p14="http://schemas.microsoft.com/office/powerpoint/2010/main" val="1904302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B11A8E-9731-ABF6-1540-1A504DF96E8D}"/>
              </a:ext>
            </a:extLst>
          </p:cNvPr>
          <p:cNvSpPr>
            <a:spLocks noGrp="1"/>
          </p:cNvSpPr>
          <p:nvPr>
            <p:ph type="title"/>
          </p:nvPr>
        </p:nvSpPr>
        <p:spPr>
          <a:xfrm>
            <a:off x="433137" y="836009"/>
            <a:ext cx="10920663" cy="365126"/>
          </a:xfrm>
        </p:spPr>
        <p:txBody>
          <a:bodyPr/>
          <a:lstStyle/>
          <a:p>
            <a:r>
              <a:rPr lang="en-US" sz="3600" b="1" i="0" u="none" strike="noStrike" baseline="0" dirty="0">
                <a:latin typeface="Century Gothic" panose="020B0502020202020204" pitchFamily="34" charset="0"/>
              </a:rPr>
              <a:t>Proposed Solution </a:t>
            </a:r>
            <a:br>
              <a:rPr lang="en-US" sz="3600" b="1" i="0" u="none" strike="noStrike" baseline="0" dirty="0">
                <a:latin typeface="Century Gothic" panose="020B0502020202020204" pitchFamily="34" charset="0"/>
              </a:rPr>
            </a:br>
            <a:endParaRPr lang="en-KE" dirty="0">
              <a:latin typeface="Century Gothic" panose="020B0502020202020204" pitchFamily="34" charset="0"/>
            </a:endParaRPr>
          </a:p>
        </p:txBody>
      </p:sp>
      <p:sp>
        <p:nvSpPr>
          <p:cNvPr id="6" name="Content Placeholder 5">
            <a:extLst>
              <a:ext uri="{FF2B5EF4-FFF2-40B4-BE49-F238E27FC236}">
                <a16:creationId xmlns:a16="http://schemas.microsoft.com/office/drawing/2014/main" id="{1D4782CE-2EBA-91ED-E763-23A6ABE03372}"/>
              </a:ext>
            </a:extLst>
          </p:cNvPr>
          <p:cNvSpPr>
            <a:spLocks noGrp="1"/>
          </p:cNvSpPr>
          <p:nvPr>
            <p:ph idx="1"/>
          </p:nvPr>
        </p:nvSpPr>
        <p:spPr>
          <a:xfrm>
            <a:off x="433137" y="1018572"/>
            <a:ext cx="10920663" cy="4660333"/>
          </a:xfrm>
          <a:solidFill>
            <a:schemeClr val="accent6">
              <a:lumMod val="20000"/>
              <a:lumOff val="80000"/>
            </a:schemeClr>
          </a:solidFill>
        </p:spPr>
        <p:txBody>
          <a:bodyPr>
            <a:normAutofit/>
          </a:bodyPr>
          <a:lstStyle/>
          <a:p>
            <a:pPr marL="0" indent="0">
              <a:buNone/>
            </a:pPr>
            <a:endParaRPr lang="en-US" sz="2400" b="0" i="0" u="none" strike="noStrike" baseline="0" dirty="0">
              <a:latin typeface="Century Gothic" panose="020B0502020202020204" pitchFamily="34" charset="0"/>
            </a:endParaRPr>
          </a:p>
          <a:p>
            <a:pPr marL="0" indent="0">
              <a:buNone/>
            </a:pPr>
            <a:r>
              <a:rPr lang="en-US" sz="2400" b="0" i="0" u="none" strike="noStrike" baseline="0" dirty="0">
                <a:solidFill>
                  <a:srgbClr val="212121"/>
                </a:solidFill>
                <a:latin typeface="Century Gothic" panose="020B0502020202020204" pitchFamily="34" charset="0"/>
              </a:rPr>
              <a:t>Our proposed solution involves the creation of an automated pipeline that will efficiently manage customer information recycling. The pipeline will consist of several components, including data extraction, data cleansing, data transfer, and data verification. Through the integration of advanced technologies such as machine learning and data analytics, we will develop a robust system that accurately identifies and updates customer information, preventing any potential conflicts arising from previous ownership. </a:t>
            </a:r>
            <a:endParaRPr lang="en-KE" sz="2400" b="0" i="0" u="none" strike="noStrike" baseline="0" dirty="0">
              <a:solidFill>
                <a:srgbClr val="000000"/>
              </a:solidFill>
              <a:latin typeface="Century Gothic" panose="020B0502020202020204" pitchFamily="34" charset="0"/>
            </a:endParaRPr>
          </a:p>
        </p:txBody>
      </p:sp>
    </p:spTree>
    <p:extLst>
      <p:ext uri="{BB962C8B-B14F-4D97-AF65-F5344CB8AC3E}">
        <p14:creationId xmlns:p14="http://schemas.microsoft.com/office/powerpoint/2010/main" val="3240722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B11A8E-9731-ABF6-1540-1A504DF96E8D}"/>
              </a:ext>
            </a:extLst>
          </p:cNvPr>
          <p:cNvSpPr>
            <a:spLocks noGrp="1"/>
          </p:cNvSpPr>
          <p:nvPr>
            <p:ph type="title"/>
          </p:nvPr>
        </p:nvSpPr>
        <p:spPr>
          <a:xfrm>
            <a:off x="433137" y="1009232"/>
            <a:ext cx="4723063" cy="365126"/>
          </a:xfrm>
        </p:spPr>
        <p:txBody>
          <a:bodyPr/>
          <a:lstStyle/>
          <a:p>
            <a:r>
              <a:rPr lang="en-US" sz="2400" b="1" i="0" u="none" strike="noStrike" baseline="0" dirty="0">
                <a:solidFill>
                  <a:srgbClr val="286A40"/>
                </a:solidFill>
                <a:latin typeface="Century Gothic" panose="020B0502020202020204" pitchFamily="34" charset="0"/>
              </a:rPr>
              <a:t>Objectives </a:t>
            </a:r>
            <a:endParaRPr lang="en-KE" sz="2400" dirty="0">
              <a:latin typeface="Century Gothic" panose="020B0502020202020204" pitchFamily="34" charset="0"/>
            </a:endParaRPr>
          </a:p>
        </p:txBody>
      </p:sp>
      <p:sp>
        <p:nvSpPr>
          <p:cNvPr id="6" name="Content Placeholder 5">
            <a:extLst>
              <a:ext uri="{FF2B5EF4-FFF2-40B4-BE49-F238E27FC236}">
                <a16:creationId xmlns:a16="http://schemas.microsoft.com/office/drawing/2014/main" id="{1D4782CE-2EBA-91ED-E763-23A6ABE03372}"/>
              </a:ext>
            </a:extLst>
          </p:cNvPr>
          <p:cNvSpPr>
            <a:spLocks noGrp="1"/>
          </p:cNvSpPr>
          <p:nvPr>
            <p:ph idx="1"/>
          </p:nvPr>
        </p:nvSpPr>
        <p:spPr>
          <a:xfrm>
            <a:off x="331537" y="1590073"/>
            <a:ext cx="4824663" cy="4258696"/>
          </a:xfrm>
          <a:solidFill>
            <a:schemeClr val="accent5">
              <a:lumMod val="20000"/>
              <a:lumOff val="80000"/>
            </a:schemeClr>
          </a:solidFill>
        </p:spPr>
        <p:txBody>
          <a:bodyPr>
            <a:normAutofit/>
          </a:bodyPr>
          <a:lstStyle/>
          <a:p>
            <a:pPr marL="0" indent="0">
              <a:buNone/>
            </a:pPr>
            <a:endParaRPr lang="en-US" sz="1800" b="0" i="0" u="none" strike="noStrike" baseline="0" dirty="0">
              <a:solidFill>
                <a:srgbClr val="000000"/>
              </a:solidFill>
              <a:latin typeface="Century Gothic" panose="020B0502020202020204" pitchFamily="34" charset="0"/>
            </a:endParaRPr>
          </a:p>
          <a:p>
            <a:pPr marL="342900" indent="-342900">
              <a:buFont typeface="+mj-lt"/>
              <a:buAutoNum type="arabicParenR"/>
            </a:pPr>
            <a:r>
              <a:rPr lang="en-US" sz="1400" b="0" i="0" u="none" strike="noStrike" baseline="0" dirty="0">
                <a:solidFill>
                  <a:srgbClr val="585858"/>
                </a:solidFill>
                <a:latin typeface="Century Gothic" panose="020B0502020202020204" pitchFamily="34" charset="0"/>
              </a:rPr>
              <a:t>Develop an automated pipeline for recycling customer information during SIM card restoration. </a:t>
            </a:r>
            <a:endParaRPr lang="en-US" sz="1400" dirty="0">
              <a:solidFill>
                <a:srgbClr val="000000"/>
              </a:solidFill>
              <a:latin typeface="Century Gothic" panose="020B0502020202020204" pitchFamily="34" charset="0"/>
            </a:endParaRPr>
          </a:p>
          <a:p>
            <a:pPr marL="342900" indent="-342900">
              <a:buFont typeface="+mj-lt"/>
              <a:buAutoNum type="arabicParenR"/>
            </a:pPr>
            <a:r>
              <a:rPr lang="en-US" sz="1400" b="0" i="0" u="none" strike="noStrike" baseline="0" dirty="0">
                <a:solidFill>
                  <a:srgbClr val="585858"/>
                </a:solidFill>
                <a:latin typeface="Century Gothic" panose="020B0502020202020204" pitchFamily="34" charset="0"/>
              </a:rPr>
              <a:t>Minimize customer complaints by ensuring that all products and services are correctly registered to the new SIM card owner. </a:t>
            </a:r>
            <a:endParaRPr lang="en-US" sz="1400" dirty="0">
              <a:solidFill>
                <a:srgbClr val="000000"/>
              </a:solidFill>
              <a:latin typeface="Century Gothic" panose="020B0502020202020204" pitchFamily="34" charset="0"/>
            </a:endParaRPr>
          </a:p>
          <a:p>
            <a:pPr marL="342900" indent="-342900">
              <a:buFont typeface="+mj-lt"/>
              <a:buAutoNum type="arabicParenR"/>
            </a:pPr>
            <a:r>
              <a:rPr lang="en-US" sz="1400" b="0" i="0" u="none" strike="noStrike" baseline="0" dirty="0">
                <a:solidFill>
                  <a:srgbClr val="585858"/>
                </a:solidFill>
                <a:latin typeface="Century Gothic" panose="020B0502020202020204" pitchFamily="34" charset="0"/>
              </a:rPr>
              <a:t>Streamline the customer experience by reducing service disruptions caused by outdated customer information. </a:t>
            </a:r>
            <a:endParaRPr lang="en-US" sz="1400" dirty="0">
              <a:solidFill>
                <a:srgbClr val="000000"/>
              </a:solidFill>
              <a:latin typeface="Century Gothic" panose="020B0502020202020204" pitchFamily="34" charset="0"/>
            </a:endParaRPr>
          </a:p>
          <a:p>
            <a:pPr marL="342900" indent="-342900">
              <a:buFont typeface="+mj-lt"/>
              <a:buAutoNum type="arabicParenR"/>
            </a:pPr>
            <a:r>
              <a:rPr lang="en-US" sz="1400" b="0" i="0" u="none" strike="noStrike" baseline="0" dirty="0">
                <a:solidFill>
                  <a:srgbClr val="585858"/>
                </a:solidFill>
                <a:latin typeface="Century Gothic" panose="020B0502020202020204" pitchFamily="34" charset="0"/>
              </a:rPr>
              <a:t>Improve operational efficiency by automating the process of updating customer records. </a:t>
            </a:r>
            <a:endParaRPr lang="en-KE" sz="1400" b="0" i="0" u="none" strike="noStrike" baseline="0" dirty="0">
              <a:solidFill>
                <a:srgbClr val="000000"/>
              </a:solidFill>
              <a:latin typeface="Century Gothic" panose="020B0502020202020204" pitchFamily="34" charset="0"/>
            </a:endParaRPr>
          </a:p>
        </p:txBody>
      </p:sp>
      <p:sp>
        <p:nvSpPr>
          <p:cNvPr id="7" name="Title 3">
            <a:extLst>
              <a:ext uri="{FF2B5EF4-FFF2-40B4-BE49-F238E27FC236}">
                <a16:creationId xmlns:a16="http://schemas.microsoft.com/office/drawing/2014/main" id="{69DEF49A-CEE8-F162-F433-C91C94C44847}"/>
              </a:ext>
            </a:extLst>
          </p:cNvPr>
          <p:cNvSpPr txBox="1">
            <a:spLocks/>
          </p:cNvSpPr>
          <p:nvPr/>
        </p:nvSpPr>
        <p:spPr>
          <a:xfrm>
            <a:off x="7391400" y="1088190"/>
            <a:ext cx="3949700" cy="28616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kern="1200">
                <a:solidFill>
                  <a:srgbClr val="29A149"/>
                </a:solidFill>
                <a:latin typeface="Tw Cen MT" panose="020B0602020104020603" pitchFamily="34" charset="77"/>
                <a:ea typeface="+mj-ea"/>
                <a:cs typeface="+mj-cs"/>
              </a:defRPr>
            </a:lvl1pPr>
          </a:lstStyle>
          <a:p>
            <a:r>
              <a:rPr lang="en-US" sz="2400" dirty="0">
                <a:solidFill>
                  <a:srgbClr val="286A40"/>
                </a:solidFill>
                <a:latin typeface="Century Gothic" panose="020B0502020202020204" pitchFamily="34" charset="0"/>
              </a:rPr>
              <a:t>Benefits</a:t>
            </a:r>
            <a:endParaRPr lang="en-KE" sz="2400" dirty="0">
              <a:latin typeface="Century Gothic" panose="020B0502020202020204" pitchFamily="34" charset="0"/>
            </a:endParaRPr>
          </a:p>
        </p:txBody>
      </p:sp>
      <p:sp>
        <p:nvSpPr>
          <p:cNvPr id="8" name="Content Placeholder 5">
            <a:extLst>
              <a:ext uri="{FF2B5EF4-FFF2-40B4-BE49-F238E27FC236}">
                <a16:creationId xmlns:a16="http://schemas.microsoft.com/office/drawing/2014/main" id="{E58F53E9-AEE4-8896-D03D-3C24131EADCD}"/>
              </a:ext>
            </a:extLst>
          </p:cNvPr>
          <p:cNvSpPr txBox="1">
            <a:spLocks/>
          </p:cNvSpPr>
          <p:nvPr/>
        </p:nvSpPr>
        <p:spPr>
          <a:xfrm>
            <a:off x="6605337" y="1488473"/>
            <a:ext cx="5175537" cy="4370068"/>
          </a:xfrm>
          <a:prstGeom prst="rect">
            <a:avLst/>
          </a:prstGeom>
          <a:solidFill>
            <a:schemeClr val="accent5">
              <a:lumMod val="20000"/>
              <a:lumOff val="80000"/>
            </a:schemeClr>
          </a:solidFill>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w Cen MT" panose="020B06020201040206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w Cen MT" panose="020B06020201040206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w Cen MT" panose="020B06020201040206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w Cen MT" panose="020B06020201040206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w Cen MT" panose="020B06020201040206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sz="2200" b="0" i="0" u="none" strike="noStrike" baseline="0" dirty="0">
              <a:solidFill>
                <a:srgbClr val="585858"/>
              </a:solidFill>
              <a:latin typeface="Century Gothic" panose="020B0502020202020204" pitchFamily="34" charset="0"/>
            </a:endParaRPr>
          </a:p>
          <a:p>
            <a:pPr marL="914400" lvl="1" indent="-457200">
              <a:lnSpc>
                <a:spcPct val="150000"/>
              </a:lnSpc>
              <a:buFont typeface="+mj-lt"/>
              <a:buAutoNum type="alphaLcParenR"/>
            </a:pPr>
            <a:r>
              <a:rPr lang="en-US" sz="2200" b="0" i="0" u="none" strike="noStrike" baseline="0" dirty="0">
                <a:solidFill>
                  <a:srgbClr val="585858"/>
                </a:solidFill>
                <a:latin typeface="Century Gothic" panose="020B0502020202020204" pitchFamily="34" charset="0"/>
              </a:rPr>
              <a:t>Reduce demand to our contact touch points (retail/call center) by ensuring that all products and services are correctly registered to the new SIM card owner.</a:t>
            </a:r>
          </a:p>
          <a:p>
            <a:pPr marL="914400" lvl="1" indent="-457200">
              <a:lnSpc>
                <a:spcPct val="150000"/>
              </a:lnSpc>
              <a:buFont typeface="+mj-lt"/>
              <a:buAutoNum type="alphaLcParenR"/>
            </a:pPr>
            <a:r>
              <a:rPr lang="en-US" sz="2200" b="0" i="0" u="none" strike="noStrike" baseline="0" dirty="0">
                <a:solidFill>
                  <a:srgbClr val="585858"/>
                </a:solidFill>
                <a:latin typeface="Century Gothic" panose="020B0502020202020204" pitchFamily="34" charset="0"/>
              </a:rPr>
              <a:t>Cost saving through recycling of pre-existing prefixes instead of buying new ones from CAK. </a:t>
            </a:r>
          </a:p>
          <a:p>
            <a:pPr marL="914400" lvl="1" indent="-457200">
              <a:lnSpc>
                <a:spcPct val="150000"/>
              </a:lnSpc>
              <a:buFont typeface="+mj-lt"/>
              <a:buAutoNum type="alphaLcParenR"/>
            </a:pPr>
            <a:r>
              <a:rPr lang="en-US" sz="2200" b="0" i="0" u="none" strike="noStrike" baseline="0" dirty="0">
                <a:solidFill>
                  <a:srgbClr val="585858"/>
                </a:solidFill>
                <a:latin typeface="Century Gothic" panose="020B0502020202020204" pitchFamily="34" charset="0"/>
              </a:rPr>
              <a:t>Streamline the customer experience by reducing service disruptions caused by outdated customer information. </a:t>
            </a:r>
            <a:endParaRPr lang="en-US" sz="2200" b="0" i="0" u="none" strike="noStrike" baseline="0" dirty="0">
              <a:solidFill>
                <a:srgbClr val="000000"/>
              </a:solidFill>
              <a:latin typeface="Century Gothic" panose="020B0502020202020204" pitchFamily="34" charset="0"/>
            </a:endParaRPr>
          </a:p>
          <a:p>
            <a:pPr marL="914400" lvl="1" indent="-457200">
              <a:lnSpc>
                <a:spcPct val="150000"/>
              </a:lnSpc>
              <a:buFont typeface="+mj-lt"/>
              <a:buAutoNum type="alphaLcParenR"/>
            </a:pPr>
            <a:r>
              <a:rPr lang="en-US" sz="2200" b="0" i="0" u="none" strike="noStrike" baseline="0" dirty="0">
                <a:solidFill>
                  <a:srgbClr val="585858"/>
                </a:solidFill>
                <a:latin typeface="Century Gothic" panose="020B0502020202020204" pitchFamily="34" charset="0"/>
              </a:rPr>
              <a:t>Improve operational efficiency by automating the current manual process of updating customer records.</a:t>
            </a:r>
            <a:endParaRPr lang="en-KE" sz="2200" b="0" i="0" u="none" strike="noStrike" baseline="0" dirty="0">
              <a:solidFill>
                <a:srgbClr val="000000"/>
              </a:solidFill>
              <a:latin typeface="Century Gothic" panose="020B0502020202020204" pitchFamily="34" charset="0"/>
            </a:endParaRPr>
          </a:p>
          <a:p>
            <a:pPr marL="0" indent="0">
              <a:buFont typeface="Arial" panose="020B0604020202020204" pitchFamily="34" charset="0"/>
              <a:buNone/>
            </a:pPr>
            <a:endParaRPr lang="en-US" sz="1800" dirty="0">
              <a:solidFill>
                <a:srgbClr val="000000"/>
              </a:solidFill>
              <a:latin typeface="Century Gothic" panose="020B0502020202020204" pitchFamily="34" charset="0"/>
            </a:endParaRPr>
          </a:p>
        </p:txBody>
      </p:sp>
    </p:spTree>
    <p:extLst>
      <p:ext uri="{BB962C8B-B14F-4D97-AF65-F5344CB8AC3E}">
        <p14:creationId xmlns:p14="http://schemas.microsoft.com/office/powerpoint/2010/main" val="1945711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B11A8E-9731-ABF6-1540-1A504DF96E8D}"/>
              </a:ext>
            </a:extLst>
          </p:cNvPr>
          <p:cNvSpPr>
            <a:spLocks noGrp="1"/>
          </p:cNvSpPr>
          <p:nvPr>
            <p:ph type="title"/>
          </p:nvPr>
        </p:nvSpPr>
        <p:spPr>
          <a:xfrm>
            <a:off x="433137" y="345241"/>
            <a:ext cx="10920663" cy="365126"/>
          </a:xfrm>
        </p:spPr>
        <p:txBody>
          <a:bodyPr/>
          <a:lstStyle/>
          <a:p>
            <a:r>
              <a:rPr lang="en-US" sz="1800" dirty="0">
                <a:solidFill>
                  <a:srgbClr val="286A40"/>
                </a:solidFill>
                <a:latin typeface="Gill Sans MT" panose="020B0502020104020203" pitchFamily="34" charset="0"/>
              </a:rPr>
              <a:t>Project Delivery Timelines</a:t>
            </a:r>
            <a:r>
              <a:rPr lang="en-US" sz="1800" b="1" i="0" u="none" strike="noStrike" baseline="0" dirty="0">
                <a:solidFill>
                  <a:srgbClr val="286A40"/>
                </a:solidFill>
                <a:latin typeface="Gill Sans MT" panose="020B0502020104020203" pitchFamily="34" charset="0"/>
              </a:rPr>
              <a:t> </a:t>
            </a:r>
            <a:endParaRPr lang="en-KE" dirty="0">
              <a:latin typeface="Century Gothic" panose="020B0502020202020204" pitchFamily="34" charset="0"/>
            </a:endParaRPr>
          </a:p>
        </p:txBody>
      </p:sp>
      <p:pic>
        <p:nvPicPr>
          <p:cNvPr id="3" name="Picture 2">
            <a:extLst>
              <a:ext uri="{FF2B5EF4-FFF2-40B4-BE49-F238E27FC236}">
                <a16:creationId xmlns:a16="http://schemas.microsoft.com/office/drawing/2014/main" id="{D71C2DC0-810E-2538-7B86-CFB06E0994C7}"/>
              </a:ext>
            </a:extLst>
          </p:cNvPr>
          <p:cNvPicPr>
            <a:picLocks noChangeAspect="1"/>
          </p:cNvPicPr>
          <p:nvPr/>
        </p:nvPicPr>
        <p:blipFill>
          <a:blip r:embed="rId2"/>
          <a:stretch>
            <a:fillRect/>
          </a:stretch>
        </p:blipFill>
        <p:spPr>
          <a:xfrm>
            <a:off x="215900" y="952500"/>
            <a:ext cx="11892390" cy="4978400"/>
          </a:xfrm>
          <a:prstGeom prst="rect">
            <a:avLst/>
          </a:prstGeom>
        </p:spPr>
      </p:pic>
    </p:spTree>
    <p:extLst>
      <p:ext uri="{BB962C8B-B14F-4D97-AF65-F5344CB8AC3E}">
        <p14:creationId xmlns:p14="http://schemas.microsoft.com/office/powerpoint/2010/main" val="3567935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B11A8E-9731-ABF6-1540-1A504DF96E8D}"/>
              </a:ext>
            </a:extLst>
          </p:cNvPr>
          <p:cNvSpPr>
            <a:spLocks noGrp="1"/>
          </p:cNvSpPr>
          <p:nvPr>
            <p:ph type="title"/>
          </p:nvPr>
        </p:nvSpPr>
        <p:spPr>
          <a:xfrm>
            <a:off x="433137" y="345241"/>
            <a:ext cx="10920663" cy="365126"/>
          </a:xfrm>
        </p:spPr>
        <p:txBody>
          <a:bodyPr/>
          <a:lstStyle/>
          <a:p>
            <a:r>
              <a:rPr lang="en-US" sz="1800" dirty="0">
                <a:solidFill>
                  <a:srgbClr val="286A40"/>
                </a:solidFill>
                <a:latin typeface="Gill Sans MT" panose="020B0502020104020203" pitchFamily="34" charset="0"/>
              </a:rPr>
              <a:t>Solution Design</a:t>
            </a:r>
            <a:endParaRPr lang="en-KE" dirty="0">
              <a:latin typeface="Century Gothic" panose="020B0502020202020204" pitchFamily="34" charset="0"/>
            </a:endParaRPr>
          </a:p>
        </p:txBody>
      </p:sp>
      <p:sp>
        <p:nvSpPr>
          <p:cNvPr id="2" name="Rectangle 1">
            <a:extLst>
              <a:ext uri="{FF2B5EF4-FFF2-40B4-BE49-F238E27FC236}">
                <a16:creationId xmlns:a16="http://schemas.microsoft.com/office/drawing/2014/main" id="{CD8E300E-2ED3-6E13-3C0E-141D36AD4475}"/>
              </a:ext>
            </a:extLst>
          </p:cNvPr>
          <p:cNvSpPr/>
          <p:nvPr/>
        </p:nvSpPr>
        <p:spPr>
          <a:xfrm>
            <a:off x="289367" y="937549"/>
            <a:ext cx="11285317" cy="5171151"/>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E"/>
          </a:p>
        </p:txBody>
      </p:sp>
      <p:pic>
        <p:nvPicPr>
          <p:cNvPr id="5" name="Picture 4">
            <a:extLst>
              <a:ext uri="{FF2B5EF4-FFF2-40B4-BE49-F238E27FC236}">
                <a16:creationId xmlns:a16="http://schemas.microsoft.com/office/drawing/2014/main" id="{BAB05290-5396-0158-27BD-754F09FC0B93}"/>
              </a:ext>
            </a:extLst>
          </p:cNvPr>
          <p:cNvPicPr>
            <a:picLocks noChangeAspect="1"/>
          </p:cNvPicPr>
          <p:nvPr/>
        </p:nvPicPr>
        <p:blipFill>
          <a:blip r:embed="rId2"/>
          <a:stretch>
            <a:fillRect/>
          </a:stretch>
        </p:blipFill>
        <p:spPr>
          <a:xfrm>
            <a:off x="433136" y="1105785"/>
            <a:ext cx="11007497" cy="4814665"/>
          </a:xfrm>
          <a:prstGeom prst="rect">
            <a:avLst/>
          </a:prstGeom>
        </p:spPr>
      </p:pic>
    </p:spTree>
    <p:extLst>
      <p:ext uri="{BB962C8B-B14F-4D97-AF65-F5344CB8AC3E}">
        <p14:creationId xmlns:p14="http://schemas.microsoft.com/office/powerpoint/2010/main" val="36074652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13710</TotalTime>
  <Words>489</Words>
  <Application>Microsoft Office PowerPoint</Application>
  <PresentationFormat>Widescreen</PresentationFormat>
  <Paragraphs>54</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Calibri</vt:lpstr>
      <vt:lpstr>Century Gothic</vt:lpstr>
      <vt:lpstr>Gill Sans MT</vt:lpstr>
      <vt:lpstr>Roboto</vt:lpstr>
      <vt:lpstr>Tw Cen MT</vt:lpstr>
      <vt:lpstr>Wingdings</vt:lpstr>
      <vt:lpstr>Office Theme</vt:lpstr>
      <vt:lpstr>PowerPoint Presentation</vt:lpstr>
      <vt:lpstr>Project| Guide </vt:lpstr>
      <vt:lpstr>Project Background &amp; Solution Summary</vt:lpstr>
      <vt:lpstr>Project Background &amp; Solution Summary</vt:lpstr>
      <vt:lpstr>PowerPoint Presentation</vt:lpstr>
      <vt:lpstr>Proposed Solution  </vt:lpstr>
      <vt:lpstr>Objectives </vt:lpstr>
      <vt:lpstr>Project Delivery Timelines </vt:lpstr>
      <vt:lpstr>Solution Design</vt:lpstr>
      <vt:lpstr>Scope and Workplan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Tessera Ltd</dc:creator>
  <cp:lastModifiedBy>Daniel Kamau Kimani</cp:lastModifiedBy>
  <cp:revision>36</cp:revision>
  <dcterms:created xsi:type="dcterms:W3CDTF">2022-02-21T07:50:47Z</dcterms:created>
  <dcterms:modified xsi:type="dcterms:W3CDTF">2023-07-18T19:35:52Z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46c6a84-2d53-4590-a076-67d050fd8f45_Enabled">
    <vt:lpwstr>true</vt:lpwstr>
  </property>
  <property fmtid="{D5CDD505-2E9C-101B-9397-08002B2CF9AE}" pid="3" name="MSIP_Label_646c6a84-2d53-4590-a076-67d050fd8f45_SetDate">
    <vt:lpwstr>2023-07-18T19:35:51Z</vt:lpwstr>
  </property>
  <property fmtid="{D5CDD505-2E9C-101B-9397-08002B2CF9AE}" pid="4" name="MSIP_Label_646c6a84-2d53-4590-a076-67d050fd8f45_Method">
    <vt:lpwstr>Standard</vt:lpwstr>
  </property>
  <property fmtid="{D5CDD505-2E9C-101B-9397-08002B2CF9AE}" pid="5" name="MSIP_Label_646c6a84-2d53-4590-a076-67d050fd8f45_Name">
    <vt:lpwstr>646c6a84-2d53-4590-a076-67d050fd8f45</vt:lpwstr>
  </property>
  <property fmtid="{D5CDD505-2E9C-101B-9397-08002B2CF9AE}" pid="6" name="MSIP_Label_646c6a84-2d53-4590-a076-67d050fd8f45_SiteId">
    <vt:lpwstr>19a4db07-607d-475f-a518-0e3b699ac7d0</vt:lpwstr>
  </property>
  <property fmtid="{D5CDD505-2E9C-101B-9397-08002B2CF9AE}" pid="7" name="MSIP_Label_646c6a84-2d53-4590-a076-67d050fd8f45_ActionId">
    <vt:lpwstr>8566e9ce-ff2e-4af6-9706-79147401fa4d</vt:lpwstr>
  </property>
  <property fmtid="{D5CDD505-2E9C-101B-9397-08002B2CF9AE}" pid="8" name="MSIP_Label_646c6a84-2d53-4590-a076-67d050fd8f45_ContentBits">
    <vt:lpwstr>2</vt:lpwstr>
  </property>
</Properties>
</file>